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94" r:id="rId6"/>
    <p:sldId id="262" r:id="rId7"/>
    <p:sldId id="263" r:id="rId8"/>
    <p:sldId id="266" r:id="rId9"/>
    <p:sldId id="264" r:id="rId10"/>
    <p:sldId id="290" r:id="rId11"/>
    <p:sldId id="291" r:id="rId12"/>
    <p:sldId id="292" r:id="rId13"/>
    <p:sldId id="265" r:id="rId14"/>
    <p:sldId id="267" r:id="rId15"/>
    <p:sldId id="268" r:id="rId16"/>
    <p:sldId id="269" r:id="rId17"/>
    <p:sldId id="270" r:id="rId18"/>
    <p:sldId id="271" r:id="rId19"/>
    <p:sldId id="293" r:id="rId20"/>
    <p:sldId id="276" r:id="rId21"/>
    <p:sldId id="274" r:id="rId22"/>
    <p:sldId id="295" r:id="rId23"/>
    <p:sldId id="296" r:id="rId24"/>
    <p:sldId id="303" r:id="rId25"/>
    <p:sldId id="304" r:id="rId26"/>
    <p:sldId id="305" r:id="rId27"/>
    <p:sldId id="306" r:id="rId28"/>
    <p:sldId id="307" r:id="rId29"/>
    <p:sldId id="308" r:id="rId30"/>
    <p:sldId id="299" r:id="rId31"/>
    <p:sldId id="273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8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660066"/>
    <a:srgbClr val="CC33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03" autoAdjust="0"/>
  </p:normalViewPr>
  <p:slideViewPr>
    <p:cSldViewPr>
      <p:cViewPr>
        <p:scale>
          <a:sx n="66" d="100"/>
          <a:sy n="66" d="100"/>
        </p:scale>
        <p:origin x="-149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89D6A-6349-45D1-82D1-23973D8986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B39BBE-7FD0-4E30-8863-1E30BD43CF5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 smtClean="0"/>
            <a:t>Конституция Российской Федерации</a:t>
          </a:r>
          <a:endParaRPr lang="ru-RU" sz="2400" b="1" dirty="0"/>
        </a:p>
      </dgm:t>
    </dgm:pt>
    <dgm:pt modelId="{3A1E90E3-7BE3-4DCC-A07C-F57F33AE15A5}" type="parTrans" cxnId="{8D4AC126-7A9B-48A4-A070-8241F1C4B1B5}">
      <dgm:prSet/>
      <dgm:spPr/>
      <dgm:t>
        <a:bodyPr/>
        <a:lstStyle/>
        <a:p>
          <a:endParaRPr lang="ru-RU"/>
        </a:p>
      </dgm:t>
    </dgm:pt>
    <dgm:pt modelId="{39ECF5D5-F476-4A96-B231-B7107093CB2F}" type="sibTrans" cxnId="{8D4AC126-7A9B-48A4-A070-8241F1C4B1B5}">
      <dgm:prSet/>
      <dgm:spPr/>
      <dgm:t>
        <a:bodyPr/>
        <a:lstStyle/>
        <a:p>
          <a:endParaRPr lang="ru-RU"/>
        </a:p>
      </dgm:t>
    </dgm:pt>
    <dgm:pt modelId="{A9F73BA1-BFD2-4ED8-96D1-C2A71C4108E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Закон об образовании в Российской Федерации</a:t>
          </a:r>
          <a:endParaRPr lang="ru-RU" sz="2400" b="1" dirty="0"/>
        </a:p>
      </dgm:t>
    </dgm:pt>
    <dgm:pt modelId="{79AB4053-9C9B-4FD7-84FB-FC0812214BD2}" type="parTrans" cxnId="{3E06AACB-1503-4243-9DF6-D136853F872F}">
      <dgm:prSet/>
      <dgm:spPr/>
      <dgm:t>
        <a:bodyPr/>
        <a:lstStyle/>
        <a:p>
          <a:endParaRPr lang="ru-RU"/>
        </a:p>
      </dgm:t>
    </dgm:pt>
    <dgm:pt modelId="{76964487-D1DD-4705-B73E-EBB566442C3A}" type="sibTrans" cxnId="{3E06AACB-1503-4243-9DF6-D136853F872F}">
      <dgm:prSet/>
      <dgm:spPr/>
      <dgm:t>
        <a:bodyPr/>
        <a:lstStyle/>
        <a:p>
          <a:endParaRPr lang="ru-RU"/>
        </a:p>
      </dgm:t>
    </dgm:pt>
    <dgm:pt modelId="{08C92E4E-B7F7-4B82-AFF8-6DD50F8B05AA}">
      <dgm:prSet custT="1"/>
      <dgm:spPr/>
      <dgm:t>
        <a:bodyPr/>
        <a:lstStyle/>
        <a:p>
          <a:r>
            <a:rPr lang="ru-RU" sz="2400" dirty="0" smtClean="0"/>
            <a:t>Конвенция ООН</a:t>
          </a:r>
          <a:endParaRPr lang="ru-RU" sz="2400" dirty="0"/>
        </a:p>
      </dgm:t>
    </dgm:pt>
    <dgm:pt modelId="{95ADD0AE-7B5D-4752-A464-B2DCA4D60A01}" type="parTrans" cxnId="{BA8F2C51-D303-4AE2-85E0-CB91DC425058}">
      <dgm:prSet/>
      <dgm:spPr/>
      <dgm:t>
        <a:bodyPr/>
        <a:lstStyle/>
        <a:p>
          <a:endParaRPr lang="ru-RU"/>
        </a:p>
      </dgm:t>
    </dgm:pt>
    <dgm:pt modelId="{D6CB5560-3D64-476C-BB06-4F4A6CA7307C}" type="sibTrans" cxnId="{BA8F2C51-D303-4AE2-85E0-CB91DC425058}">
      <dgm:prSet/>
      <dgm:spPr/>
      <dgm:t>
        <a:bodyPr/>
        <a:lstStyle/>
        <a:p>
          <a:endParaRPr lang="ru-RU"/>
        </a:p>
      </dgm:t>
    </dgm:pt>
    <dgm:pt modelId="{E56DFF1F-4673-4EB0-BCB2-782755C4A274}" type="pres">
      <dgm:prSet presAssocID="{45D89D6A-6349-45D1-82D1-23973D8986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0482AF-96FA-4790-8AC6-BD4133A2C141}" type="pres">
      <dgm:prSet presAssocID="{EBB39BBE-7FD0-4E30-8863-1E30BD43CF58}" presName="parentLin" presStyleCnt="0"/>
      <dgm:spPr/>
    </dgm:pt>
    <dgm:pt modelId="{CDDF239C-131D-401D-B601-3A1B4ACE8C16}" type="pres">
      <dgm:prSet presAssocID="{EBB39BBE-7FD0-4E30-8863-1E30BD43CF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4D2FDCF-A141-4335-BA5A-605612F304E5}" type="pres">
      <dgm:prSet presAssocID="{EBB39BBE-7FD0-4E30-8863-1E30BD43CF58}" presName="parentText" presStyleLbl="node1" presStyleIdx="0" presStyleCnt="3" custScaleY="231654" custLinFactNeighborX="7512" custLinFactNeighborY="1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D89B8-7BED-4420-937E-5D2D903CEE88}" type="pres">
      <dgm:prSet presAssocID="{EBB39BBE-7FD0-4E30-8863-1E30BD43CF58}" presName="negativeSpace" presStyleCnt="0"/>
      <dgm:spPr/>
    </dgm:pt>
    <dgm:pt modelId="{A8AAC82C-25DC-40D3-9D45-5B67A1C901FC}" type="pres">
      <dgm:prSet presAssocID="{EBB39BBE-7FD0-4E30-8863-1E30BD43CF58}" presName="childText" presStyleLbl="conFgAcc1" presStyleIdx="0" presStyleCnt="3">
        <dgm:presLayoutVars>
          <dgm:bulletEnabled val="1"/>
        </dgm:presLayoutVars>
      </dgm:prSet>
      <dgm:spPr/>
    </dgm:pt>
    <dgm:pt modelId="{3F7521CC-5AFD-4DDA-B540-734AA35B6A35}" type="pres">
      <dgm:prSet presAssocID="{39ECF5D5-F476-4A96-B231-B7107093CB2F}" presName="spaceBetweenRectangles" presStyleCnt="0"/>
      <dgm:spPr/>
    </dgm:pt>
    <dgm:pt modelId="{F5E1D426-548A-460D-84A8-008D6A2A5D96}" type="pres">
      <dgm:prSet presAssocID="{A9F73BA1-BFD2-4ED8-96D1-C2A71C4108E2}" presName="parentLin" presStyleCnt="0"/>
      <dgm:spPr/>
    </dgm:pt>
    <dgm:pt modelId="{1C935D36-9883-42A0-B1B7-CF1AC56269FA}" type="pres">
      <dgm:prSet presAssocID="{A9F73BA1-BFD2-4ED8-96D1-C2A71C4108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B79E5D-CAF3-42E2-8D05-ED74CC539480}" type="pres">
      <dgm:prSet presAssocID="{A9F73BA1-BFD2-4ED8-96D1-C2A71C4108E2}" presName="parentText" presStyleLbl="node1" presStyleIdx="1" presStyleCnt="3" custScaleY="265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58C8C-4A3D-4B5A-9730-D4C52C34148D}" type="pres">
      <dgm:prSet presAssocID="{A9F73BA1-BFD2-4ED8-96D1-C2A71C4108E2}" presName="negativeSpace" presStyleCnt="0"/>
      <dgm:spPr/>
    </dgm:pt>
    <dgm:pt modelId="{8DFFA97C-BEBC-4B92-B57E-FB6DFC703D3C}" type="pres">
      <dgm:prSet presAssocID="{A9F73BA1-BFD2-4ED8-96D1-C2A71C4108E2}" presName="childText" presStyleLbl="conFgAcc1" presStyleIdx="1" presStyleCnt="3">
        <dgm:presLayoutVars>
          <dgm:bulletEnabled val="1"/>
        </dgm:presLayoutVars>
      </dgm:prSet>
      <dgm:spPr/>
    </dgm:pt>
    <dgm:pt modelId="{4DC6FF3E-EE51-453E-8FB1-3D8F01917568}" type="pres">
      <dgm:prSet presAssocID="{76964487-D1DD-4705-B73E-EBB566442C3A}" presName="spaceBetweenRectangles" presStyleCnt="0"/>
      <dgm:spPr/>
    </dgm:pt>
    <dgm:pt modelId="{EFE83AD8-87E4-4FD7-9B81-CD6DE24FF325}" type="pres">
      <dgm:prSet presAssocID="{08C92E4E-B7F7-4B82-AFF8-6DD50F8B05AA}" presName="parentLin" presStyleCnt="0"/>
      <dgm:spPr/>
    </dgm:pt>
    <dgm:pt modelId="{6F65618E-A5FA-445B-B158-6E156D2351DC}" type="pres">
      <dgm:prSet presAssocID="{08C92E4E-B7F7-4B82-AFF8-6DD50F8B05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17EB9AF-A941-44E5-A3A8-ABC49124FB85}" type="pres">
      <dgm:prSet presAssocID="{08C92E4E-B7F7-4B82-AFF8-6DD50F8B05AA}" presName="parentText" presStyleLbl="node1" presStyleIdx="2" presStyleCnt="3" custScaleY="249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DEEDA-ECCE-4F42-83F1-2B46388A6CA2}" type="pres">
      <dgm:prSet presAssocID="{08C92E4E-B7F7-4B82-AFF8-6DD50F8B05AA}" presName="negativeSpace" presStyleCnt="0"/>
      <dgm:spPr/>
    </dgm:pt>
    <dgm:pt modelId="{199C4E05-9AC0-45D6-A71C-A40E8CE85D05}" type="pres">
      <dgm:prSet presAssocID="{08C92E4E-B7F7-4B82-AFF8-6DD50F8B05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3915ED-33EA-4B02-8259-E59E598D9C3A}" type="presOf" srcId="{08C92E4E-B7F7-4B82-AFF8-6DD50F8B05AA}" destId="{6F65618E-A5FA-445B-B158-6E156D2351DC}" srcOrd="0" destOrd="0" presId="urn:microsoft.com/office/officeart/2005/8/layout/list1"/>
    <dgm:cxn modelId="{FDB68BA1-2EB5-42C4-A04C-6A7DC93BC861}" type="presOf" srcId="{45D89D6A-6349-45D1-82D1-23973D89864E}" destId="{E56DFF1F-4673-4EB0-BCB2-782755C4A274}" srcOrd="0" destOrd="0" presId="urn:microsoft.com/office/officeart/2005/8/layout/list1"/>
    <dgm:cxn modelId="{C2764B21-BC16-4AE4-A40B-87A384490C8C}" type="presOf" srcId="{EBB39BBE-7FD0-4E30-8863-1E30BD43CF58}" destId="{CDDF239C-131D-401D-B601-3A1B4ACE8C16}" srcOrd="0" destOrd="0" presId="urn:microsoft.com/office/officeart/2005/8/layout/list1"/>
    <dgm:cxn modelId="{BA8F2C51-D303-4AE2-85E0-CB91DC425058}" srcId="{45D89D6A-6349-45D1-82D1-23973D89864E}" destId="{08C92E4E-B7F7-4B82-AFF8-6DD50F8B05AA}" srcOrd="2" destOrd="0" parTransId="{95ADD0AE-7B5D-4752-A464-B2DCA4D60A01}" sibTransId="{D6CB5560-3D64-476C-BB06-4F4A6CA7307C}"/>
    <dgm:cxn modelId="{8D4AC126-7A9B-48A4-A070-8241F1C4B1B5}" srcId="{45D89D6A-6349-45D1-82D1-23973D89864E}" destId="{EBB39BBE-7FD0-4E30-8863-1E30BD43CF58}" srcOrd="0" destOrd="0" parTransId="{3A1E90E3-7BE3-4DCC-A07C-F57F33AE15A5}" sibTransId="{39ECF5D5-F476-4A96-B231-B7107093CB2F}"/>
    <dgm:cxn modelId="{F0E6C328-4EF4-42FA-999E-0F993FEE8828}" type="presOf" srcId="{A9F73BA1-BFD2-4ED8-96D1-C2A71C4108E2}" destId="{C9B79E5D-CAF3-42E2-8D05-ED74CC539480}" srcOrd="1" destOrd="0" presId="urn:microsoft.com/office/officeart/2005/8/layout/list1"/>
    <dgm:cxn modelId="{8DA8D865-DB58-40F4-BFE3-EC0E01A06D00}" type="presOf" srcId="{08C92E4E-B7F7-4B82-AFF8-6DD50F8B05AA}" destId="{817EB9AF-A941-44E5-A3A8-ABC49124FB85}" srcOrd="1" destOrd="0" presId="urn:microsoft.com/office/officeart/2005/8/layout/list1"/>
    <dgm:cxn modelId="{7B29941D-CB8F-4562-A21C-863648157D8A}" type="presOf" srcId="{EBB39BBE-7FD0-4E30-8863-1E30BD43CF58}" destId="{E4D2FDCF-A141-4335-BA5A-605612F304E5}" srcOrd="1" destOrd="0" presId="urn:microsoft.com/office/officeart/2005/8/layout/list1"/>
    <dgm:cxn modelId="{3E06AACB-1503-4243-9DF6-D136853F872F}" srcId="{45D89D6A-6349-45D1-82D1-23973D89864E}" destId="{A9F73BA1-BFD2-4ED8-96D1-C2A71C4108E2}" srcOrd="1" destOrd="0" parTransId="{79AB4053-9C9B-4FD7-84FB-FC0812214BD2}" sibTransId="{76964487-D1DD-4705-B73E-EBB566442C3A}"/>
    <dgm:cxn modelId="{84406C44-035C-4ADE-838B-ED6FF3C37585}" type="presOf" srcId="{A9F73BA1-BFD2-4ED8-96D1-C2A71C4108E2}" destId="{1C935D36-9883-42A0-B1B7-CF1AC56269FA}" srcOrd="0" destOrd="0" presId="urn:microsoft.com/office/officeart/2005/8/layout/list1"/>
    <dgm:cxn modelId="{3155D023-336B-484A-9527-F820B843F59C}" type="presParOf" srcId="{E56DFF1F-4673-4EB0-BCB2-782755C4A274}" destId="{280482AF-96FA-4790-8AC6-BD4133A2C141}" srcOrd="0" destOrd="0" presId="urn:microsoft.com/office/officeart/2005/8/layout/list1"/>
    <dgm:cxn modelId="{6A2ED9BD-EEA3-44EE-84F1-3994BC6B3CD5}" type="presParOf" srcId="{280482AF-96FA-4790-8AC6-BD4133A2C141}" destId="{CDDF239C-131D-401D-B601-3A1B4ACE8C16}" srcOrd="0" destOrd="0" presId="urn:microsoft.com/office/officeart/2005/8/layout/list1"/>
    <dgm:cxn modelId="{05B98705-7B2E-49CC-BE48-535A03C04033}" type="presParOf" srcId="{280482AF-96FA-4790-8AC6-BD4133A2C141}" destId="{E4D2FDCF-A141-4335-BA5A-605612F304E5}" srcOrd="1" destOrd="0" presId="urn:microsoft.com/office/officeart/2005/8/layout/list1"/>
    <dgm:cxn modelId="{CB2D9344-A1E4-4155-8C0A-A9ECFAF09132}" type="presParOf" srcId="{E56DFF1F-4673-4EB0-BCB2-782755C4A274}" destId="{03CD89B8-7BED-4420-937E-5D2D903CEE88}" srcOrd="1" destOrd="0" presId="urn:microsoft.com/office/officeart/2005/8/layout/list1"/>
    <dgm:cxn modelId="{11D0C61D-D9E2-408E-9C6C-07A7DA5F73D9}" type="presParOf" srcId="{E56DFF1F-4673-4EB0-BCB2-782755C4A274}" destId="{A8AAC82C-25DC-40D3-9D45-5B67A1C901FC}" srcOrd="2" destOrd="0" presId="urn:microsoft.com/office/officeart/2005/8/layout/list1"/>
    <dgm:cxn modelId="{E1806C64-8A3E-4536-93B8-61D3DB1C24F8}" type="presParOf" srcId="{E56DFF1F-4673-4EB0-BCB2-782755C4A274}" destId="{3F7521CC-5AFD-4DDA-B540-734AA35B6A35}" srcOrd="3" destOrd="0" presId="urn:microsoft.com/office/officeart/2005/8/layout/list1"/>
    <dgm:cxn modelId="{983B5B28-03EC-4509-B0A2-477E75103C7A}" type="presParOf" srcId="{E56DFF1F-4673-4EB0-BCB2-782755C4A274}" destId="{F5E1D426-548A-460D-84A8-008D6A2A5D96}" srcOrd="4" destOrd="0" presId="urn:microsoft.com/office/officeart/2005/8/layout/list1"/>
    <dgm:cxn modelId="{2E157558-3F4B-48C4-8108-66A09EAD6B71}" type="presParOf" srcId="{F5E1D426-548A-460D-84A8-008D6A2A5D96}" destId="{1C935D36-9883-42A0-B1B7-CF1AC56269FA}" srcOrd="0" destOrd="0" presId="urn:microsoft.com/office/officeart/2005/8/layout/list1"/>
    <dgm:cxn modelId="{A1061B63-EE4E-4ADF-B5B4-EF9F07DD5232}" type="presParOf" srcId="{F5E1D426-548A-460D-84A8-008D6A2A5D96}" destId="{C9B79E5D-CAF3-42E2-8D05-ED74CC539480}" srcOrd="1" destOrd="0" presId="urn:microsoft.com/office/officeart/2005/8/layout/list1"/>
    <dgm:cxn modelId="{6B863EB8-CD6F-454D-9A1A-B2C1591D6593}" type="presParOf" srcId="{E56DFF1F-4673-4EB0-BCB2-782755C4A274}" destId="{6FE58C8C-4A3D-4B5A-9730-D4C52C34148D}" srcOrd="5" destOrd="0" presId="urn:microsoft.com/office/officeart/2005/8/layout/list1"/>
    <dgm:cxn modelId="{5060D694-E7F0-4930-B83D-F2EC6ABE47CD}" type="presParOf" srcId="{E56DFF1F-4673-4EB0-BCB2-782755C4A274}" destId="{8DFFA97C-BEBC-4B92-B57E-FB6DFC703D3C}" srcOrd="6" destOrd="0" presId="urn:microsoft.com/office/officeart/2005/8/layout/list1"/>
    <dgm:cxn modelId="{A48BBDCB-90B1-47B4-AE3E-2A3BF2F23667}" type="presParOf" srcId="{E56DFF1F-4673-4EB0-BCB2-782755C4A274}" destId="{4DC6FF3E-EE51-453E-8FB1-3D8F01917568}" srcOrd="7" destOrd="0" presId="urn:microsoft.com/office/officeart/2005/8/layout/list1"/>
    <dgm:cxn modelId="{E3E7B29D-59F9-411A-9C2F-F97A422F4BD7}" type="presParOf" srcId="{E56DFF1F-4673-4EB0-BCB2-782755C4A274}" destId="{EFE83AD8-87E4-4FD7-9B81-CD6DE24FF325}" srcOrd="8" destOrd="0" presId="urn:microsoft.com/office/officeart/2005/8/layout/list1"/>
    <dgm:cxn modelId="{9CDF26A1-711F-43B4-8A0C-302207063D46}" type="presParOf" srcId="{EFE83AD8-87E4-4FD7-9B81-CD6DE24FF325}" destId="{6F65618E-A5FA-445B-B158-6E156D2351DC}" srcOrd="0" destOrd="0" presId="urn:microsoft.com/office/officeart/2005/8/layout/list1"/>
    <dgm:cxn modelId="{EFEAC7B5-429A-4A1E-8717-D53F55D93968}" type="presParOf" srcId="{EFE83AD8-87E4-4FD7-9B81-CD6DE24FF325}" destId="{817EB9AF-A941-44E5-A3A8-ABC49124FB85}" srcOrd="1" destOrd="0" presId="urn:microsoft.com/office/officeart/2005/8/layout/list1"/>
    <dgm:cxn modelId="{F8B69649-DADB-4B73-A576-B19992688982}" type="presParOf" srcId="{E56DFF1F-4673-4EB0-BCB2-782755C4A274}" destId="{9DFDEEDA-ECCE-4F42-83F1-2B46388A6CA2}" srcOrd="9" destOrd="0" presId="urn:microsoft.com/office/officeart/2005/8/layout/list1"/>
    <dgm:cxn modelId="{573B0601-D407-48DF-ADF0-C6AAADBA56CE}" type="presParOf" srcId="{E56DFF1F-4673-4EB0-BCB2-782755C4A274}" destId="{199C4E05-9AC0-45D6-A71C-A40E8CE85D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230156-DDED-4C16-9CD8-8E351AC557A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DA6D7-B453-42A1-85D1-783B7B2992F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Младший возраст</a:t>
          </a:r>
          <a:endParaRPr lang="ru-RU" dirty="0"/>
        </a:p>
      </dgm:t>
    </dgm:pt>
    <dgm:pt modelId="{59329147-1EE5-4F69-B238-24E8B836758C}" type="parTrans" cxnId="{02E4C70A-8CB7-4966-B8DC-F36C661C2B3F}">
      <dgm:prSet/>
      <dgm:spPr/>
      <dgm:t>
        <a:bodyPr/>
        <a:lstStyle/>
        <a:p>
          <a:endParaRPr lang="ru-RU"/>
        </a:p>
      </dgm:t>
    </dgm:pt>
    <dgm:pt modelId="{586D4F1B-5CB5-4957-8BA2-471A6AD75367}" type="sibTrans" cxnId="{02E4C70A-8CB7-4966-B8DC-F36C661C2B3F}">
      <dgm:prSet/>
      <dgm:spPr/>
      <dgm:t>
        <a:bodyPr/>
        <a:lstStyle/>
        <a:p>
          <a:endParaRPr lang="ru-RU"/>
        </a:p>
      </dgm:t>
    </dgm:pt>
    <dgm:pt modelId="{A8D55B47-37F3-419B-8017-9C1EFF509775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Мир красоты</a:t>
          </a:r>
          <a:r>
            <a:rPr lang="ru-RU" dirty="0" smtClean="0"/>
            <a:t>: ознакомление с эталонами цвета</a:t>
          </a:r>
          <a:endParaRPr lang="ru-RU" dirty="0"/>
        </a:p>
      </dgm:t>
    </dgm:pt>
    <dgm:pt modelId="{CC0CF765-5096-4A95-9F61-87246D99360A}" type="parTrans" cxnId="{6E977ABD-CA01-484F-AFC5-2BB4A21147D0}">
      <dgm:prSet/>
      <dgm:spPr/>
      <dgm:t>
        <a:bodyPr/>
        <a:lstStyle/>
        <a:p>
          <a:endParaRPr lang="ru-RU"/>
        </a:p>
      </dgm:t>
    </dgm:pt>
    <dgm:pt modelId="{8A7C6C19-22BF-4AF3-8528-EB377AA2AD14}" type="sibTrans" cxnId="{6E977ABD-CA01-484F-AFC5-2BB4A21147D0}">
      <dgm:prSet/>
      <dgm:spPr/>
      <dgm:t>
        <a:bodyPr/>
        <a:lstStyle/>
        <a:p>
          <a:endParaRPr lang="ru-RU"/>
        </a:p>
      </dgm:t>
    </dgm:pt>
    <dgm:pt modelId="{A207AA9F-E603-4A06-A313-647FE44A933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Цель</a:t>
          </a:r>
          <a:r>
            <a:rPr lang="ru-RU" dirty="0" smtClean="0"/>
            <a:t>: выделение цветов в предметах  окружающего цвета с помощью взрослого</a:t>
          </a:r>
          <a:endParaRPr lang="ru-RU" dirty="0"/>
        </a:p>
      </dgm:t>
    </dgm:pt>
    <dgm:pt modelId="{512A4CF3-803B-4BF4-BC60-0C8003534BB7}" type="parTrans" cxnId="{0D4D9C6B-FD9E-4483-B424-17452566327A}">
      <dgm:prSet/>
      <dgm:spPr/>
      <dgm:t>
        <a:bodyPr/>
        <a:lstStyle/>
        <a:p>
          <a:endParaRPr lang="ru-RU"/>
        </a:p>
      </dgm:t>
    </dgm:pt>
    <dgm:pt modelId="{698AE3C5-DDBD-4D64-8E3A-D730B9BFA3B2}" type="sibTrans" cxnId="{0D4D9C6B-FD9E-4483-B424-17452566327A}">
      <dgm:prSet/>
      <dgm:spPr/>
      <dgm:t>
        <a:bodyPr/>
        <a:lstStyle/>
        <a:p>
          <a:endParaRPr lang="ru-RU"/>
        </a:p>
      </dgm:t>
    </dgm:pt>
    <dgm:pt modelId="{AB70BB23-C4CF-41F6-B5FF-B2D49A2BC2DA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62BA2EA4-DD6F-493D-BF98-4A58F0A0772C}" type="parTrans" cxnId="{3F34E123-F91F-4F26-B656-AE1FCB6C6056}">
      <dgm:prSet/>
      <dgm:spPr/>
      <dgm:t>
        <a:bodyPr/>
        <a:lstStyle/>
        <a:p>
          <a:endParaRPr lang="ru-RU"/>
        </a:p>
      </dgm:t>
    </dgm:pt>
    <dgm:pt modelId="{36744674-06A5-499C-95AA-AE8F16AB820A}" type="sibTrans" cxnId="{3F34E123-F91F-4F26-B656-AE1FCB6C6056}">
      <dgm:prSet/>
      <dgm:spPr/>
      <dgm:t>
        <a:bodyPr/>
        <a:lstStyle/>
        <a:p>
          <a:endParaRPr lang="ru-RU"/>
        </a:p>
      </dgm:t>
    </dgm:pt>
    <dgm:pt modelId="{BC4F466D-D66A-4780-BBD0-93BD25CA97DF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Мир вокруг нас</a:t>
          </a:r>
          <a:r>
            <a:rPr lang="ru-RU" dirty="0" smtClean="0"/>
            <a:t>: как получить цвет.</a:t>
          </a:r>
          <a:endParaRPr lang="ru-RU" dirty="0"/>
        </a:p>
      </dgm:t>
    </dgm:pt>
    <dgm:pt modelId="{15BA7096-A496-451E-87F7-AA7A45977F47}" type="parTrans" cxnId="{72BC13D2-2ACB-4F55-9355-0197E3F36E7B}">
      <dgm:prSet/>
      <dgm:spPr/>
      <dgm:t>
        <a:bodyPr/>
        <a:lstStyle/>
        <a:p>
          <a:endParaRPr lang="ru-RU"/>
        </a:p>
      </dgm:t>
    </dgm:pt>
    <dgm:pt modelId="{81EC3DAE-9B8F-4BFF-B389-C01A98758064}" type="sibTrans" cxnId="{72BC13D2-2ACB-4F55-9355-0197E3F36E7B}">
      <dgm:prSet/>
      <dgm:spPr/>
      <dgm:t>
        <a:bodyPr/>
        <a:lstStyle/>
        <a:p>
          <a:endParaRPr lang="ru-RU"/>
        </a:p>
      </dgm:t>
    </dgm:pt>
    <dgm:pt modelId="{EDE86459-ABCF-403C-B732-FBC97F585B1E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dirty="0" smtClean="0"/>
            <a:t>ознакомление детей с разными видами смешивания красок. Опыты по самостоятельному смешиванию красок</a:t>
          </a:r>
          <a:endParaRPr lang="ru-RU" dirty="0"/>
        </a:p>
      </dgm:t>
    </dgm:pt>
    <dgm:pt modelId="{78C43995-B614-4784-B47A-09F1575D99E7}" type="parTrans" cxnId="{F746F0EE-BA8B-4416-BB80-A5BF76D7978F}">
      <dgm:prSet/>
      <dgm:spPr/>
      <dgm:t>
        <a:bodyPr/>
        <a:lstStyle/>
        <a:p>
          <a:endParaRPr lang="ru-RU"/>
        </a:p>
      </dgm:t>
    </dgm:pt>
    <dgm:pt modelId="{93B42BC7-2D03-4833-BED5-B85424BA9556}" type="sibTrans" cxnId="{F746F0EE-BA8B-4416-BB80-A5BF76D7978F}">
      <dgm:prSet/>
      <dgm:spPr/>
      <dgm:t>
        <a:bodyPr/>
        <a:lstStyle/>
        <a:p>
          <a:endParaRPr lang="ru-RU"/>
        </a:p>
      </dgm:t>
    </dgm:pt>
    <dgm:pt modelId="{DEF26285-3E73-4EAD-80E3-2FD67BBA3D1C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Старший возраст</a:t>
          </a:r>
          <a:endParaRPr lang="ru-RU" dirty="0"/>
        </a:p>
      </dgm:t>
    </dgm:pt>
    <dgm:pt modelId="{4546B640-0FCD-4A7C-ABC8-FD4C3D238C77}" type="parTrans" cxnId="{9A4AE233-E97E-452A-8077-A158AC166F37}">
      <dgm:prSet/>
      <dgm:spPr/>
      <dgm:t>
        <a:bodyPr/>
        <a:lstStyle/>
        <a:p>
          <a:endParaRPr lang="ru-RU"/>
        </a:p>
      </dgm:t>
    </dgm:pt>
    <dgm:pt modelId="{5BD19D28-15B5-403F-92E4-836FBCFB15B5}" type="sibTrans" cxnId="{9A4AE233-E97E-452A-8077-A158AC166F37}">
      <dgm:prSet/>
      <dgm:spPr/>
      <dgm:t>
        <a:bodyPr/>
        <a:lstStyle/>
        <a:p>
          <a:endParaRPr lang="ru-RU"/>
        </a:p>
      </dgm:t>
    </dgm:pt>
    <dgm:pt modelId="{64AB16BE-399A-4E20-ADD1-6DAD65E84CB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Мир игры</a:t>
          </a:r>
          <a:r>
            <a:rPr lang="ru-RU" dirty="0" smtClean="0"/>
            <a:t>: Выявление детьми качеств разных цветов</a:t>
          </a:r>
          <a:endParaRPr lang="ru-RU" dirty="0"/>
        </a:p>
      </dgm:t>
    </dgm:pt>
    <dgm:pt modelId="{9C1C10A1-D7DF-48F5-A6F8-89555AC33867}" type="parTrans" cxnId="{E32F2695-6BF0-4F6E-B7E8-9CF11FD438BF}">
      <dgm:prSet/>
      <dgm:spPr/>
      <dgm:t>
        <a:bodyPr/>
        <a:lstStyle/>
        <a:p>
          <a:endParaRPr lang="ru-RU"/>
        </a:p>
      </dgm:t>
    </dgm:pt>
    <dgm:pt modelId="{D5B768C0-30B7-489A-8C79-FBB46BBD4D2F}" type="sibTrans" cxnId="{E32F2695-6BF0-4F6E-B7E8-9CF11FD438BF}">
      <dgm:prSet/>
      <dgm:spPr/>
      <dgm:t>
        <a:bodyPr/>
        <a:lstStyle/>
        <a:p>
          <a:endParaRPr lang="ru-RU"/>
        </a:p>
      </dgm:t>
    </dgm:pt>
    <dgm:pt modelId="{2074F68D-7678-4524-AF32-63A4A22BDD58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dirty="0" smtClean="0"/>
            <a:t>определение зависимости получаемого цвета от исходных</a:t>
          </a:r>
          <a:endParaRPr lang="ru-RU" dirty="0"/>
        </a:p>
      </dgm:t>
    </dgm:pt>
    <dgm:pt modelId="{EDDC49E7-251D-43CA-B87F-431F47991753}" type="parTrans" cxnId="{4512E158-B582-4162-BE1B-D29DF1BD9CC2}">
      <dgm:prSet/>
      <dgm:spPr/>
      <dgm:t>
        <a:bodyPr/>
        <a:lstStyle/>
        <a:p>
          <a:endParaRPr lang="ru-RU"/>
        </a:p>
      </dgm:t>
    </dgm:pt>
    <dgm:pt modelId="{8C5C60CE-F245-4CC1-9F82-3365DD79261D}" type="sibTrans" cxnId="{4512E158-B582-4162-BE1B-D29DF1BD9CC2}">
      <dgm:prSet/>
      <dgm:spPr/>
      <dgm:t>
        <a:bodyPr/>
        <a:lstStyle/>
        <a:p>
          <a:endParaRPr lang="ru-RU"/>
        </a:p>
      </dgm:t>
    </dgm:pt>
    <dgm:pt modelId="{EF1F462A-E1EB-41E1-9368-9CBFFB093720}" type="pres">
      <dgm:prSet presAssocID="{86230156-DDED-4C16-9CD8-8E351AC557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9EF9E-AE77-4319-B28E-C3EB21D537DF}" type="pres">
      <dgm:prSet presAssocID="{519DA6D7-B453-42A1-85D1-783B7B2992FE}" presName="composite" presStyleCnt="0"/>
      <dgm:spPr/>
    </dgm:pt>
    <dgm:pt modelId="{99FECBF1-26AB-48DB-9650-679000AE57B1}" type="pres">
      <dgm:prSet presAssocID="{519DA6D7-B453-42A1-85D1-783B7B2992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AD7F9-E71B-4222-8796-11F8D4BFB1BE}" type="pres">
      <dgm:prSet presAssocID="{519DA6D7-B453-42A1-85D1-783B7B2992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F9EBC-9AD3-400C-B4A5-40F041B1555E}" type="pres">
      <dgm:prSet presAssocID="{586D4F1B-5CB5-4957-8BA2-471A6AD75367}" presName="sp" presStyleCnt="0"/>
      <dgm:spPr/>
    </dgm:pt>
    <dgm:pt modelId="{E31FF3BA-2E98-4437-AA9F-A3408B3CAB06}" type="pres">
      <dgm:prSet presAssocID="{AB70BB23-C4CF-41F6-B5FF-B2D49A2BC2DA}" presName="composite" presStyleCnt="0"/>
      <dgm:spPr/>
    </dgm:pt>
    <dgm:pt modelId="{7C7832A5-95C8-4C6A-91D9-E21C3B27FE72}" type="pres">
      <dgm:prSet presAssocID="{AB70BB23-C4CF-41F6-B5FF-B2D49A2BC2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D1089-87D5-407D-9B33-A36B0066AFEC}" type="pres">
      <dgm:prSet presAssocID="{AB70BB23-C4CF-41F6-B5FF-B2D49A2BC2DA}" presName="descendantText" presStyleLbl="alignAcc1" presStyleIdx="1" presStyleCnt="3" custLinFactNeighborX="-605" custLinFactNeighborY="-1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CAB01-5D88-45CC-B33B-1CD64DEB5ADF}" type="pres">
      <dgm:prSet presAssocID="{36744674-06A5-499C-95AA-AE8F16AB820A}" presName="sp" presStyleCnt="0"/>
      <dgm:spPr/>
    </dgm:pt>
    <dgm:pt modelId="{13B90090-CF26-4288-846C-A0C394F58C6E}" type="pres">
      <dgm:prSet presAssocID="{DEF26285-3E73-4EAD-80E3-2FD67BBA3D1C}" presName="composite" presStyleCnt="0"/>
      <dgm:spPr/>
    </dgm:pt>
    <dgm:pt modelId="{2BB5EA44-5650-4CA2-BC3E-137496FDB181}" type="pres">
      <dgm:prSet presAssocID="{DEF26285-3E73-4EAD-80E3-2FD67BBA3D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26917-A6E9-4DA0-AB91-295FA22062A8}" type="pres">
      <dgm:prSet presAssocID="{DEF26285-3E73-4EAD-80E3-2FD67BBA3D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C13D2-2ACB-4F55-9355-0197E3F36E7B}" srcId="{AB70BB23-C4CF-41F6-B5FF-B2D49A2BC2DA}" destId="{BC4F466D-D66A-4780-BBD0-93BD25CA97DF}" srcOrd="0" destOrd="0" parTransId="{15BA7096-A496-451E-87F7-AA7A45977F47}" sibTransId="{81EC3DAE-9B8F-4BFF-B389-C01A98758064}"/>
    <dgm:cxn modelId="{756A4716-DBBB-4F87-B05A-97DF04630710}" type="presOf" srcId="{86230156-DDED-4C16-9CD8-8E351AC557AA}" destId="{EF1F462A-E1EB-41E1-9368-9CBFFB093720}" srcOrd="0" destOrd="0" presId="urn:microsoft.com/office/officeart/2005/8/layout/chevron2"/>
    <dgm:cxn modelId="{ED0856E8-DD54-4428-A0C3-4301FD5F79BD}" type="presOf" srcId="{519DA6D7-B453-42A1-85D1-783B7B2992FE}" destId="{99FECBF1-26AB-48DB-9650-679000AE57B1}" srcOrd="0" destOrd="0" presId="urn:microsoft.com/office/officeart/2005/8/layout/chevron2"/>
    <dgm:cxn modelId="{5E93AA47-6495-46DC-A6E8-438FEA8271C2}" type="presOf" srcId="{64AB16BE-399A-4E20-ADD1-6DAD65E84CBC}" destId="{FCA26917-A6E9-4DA0-AB91-295FA22062A8}" srcOrd="0" destOrd="0" presId="urn:microsoft.com/office/officeart/2005/8/layout/chevron2"/>
    <dgm:cxn modelId="{792FA20E-0CE1-4230-9668-C4F874E87A0F}" type="presOf" srcId="{AB70BB23-C4CF-41F6-B5FF-B2D49A2BC2DA}" destId="{7C7832A5-95C8-4C6A-91D9-E21C3B27FE72}" srcOrd="0" destOrd="0" presId="urn:microsoft.com/office/officeart/2005/8/layout/chevron2"/>
    <dgm:cxn modelId="{F746F0EE-BA8B-4416-BB80-A5BF76D7978F}" srcId="{AB70BB23-C4CF-41F6-B5FF-B2D49A2BC2DA}" destId="{EDE86459-ABCF-403C-B732-FBC97F585B1E}" srcOrd="1" destOrd="0" parTransId="{78C43995-B614-4784-B47A-09F1575D99E7}" sibTransId="{93B42BC7-2D03-4833-BED5-B85424BA9556}"/>
    <dgm:cxn modelId="{F5A9A607-866D-4E2C-A4CA-B1A999AB876F}" type="presOf" srcId="{BC4F466D-D66A-4780-BBD0-93BD25CA97DF}" destId="{059D1089-87D5-407D-9B33-A36B0066AFEC}" srcOrd="0" destOrd="0" presId="urn:microsoft.com/office/officeart/2005/8/layout/chevron2"/>
    <dgm:cxn modelId="{02E4C70A-8CB7-4966-B8DC-F36C661C2B3F}" srcId="{86230156-DDED-4C16-9CD8-8E351AC557AA}" destId="{519DA6D7-B453-42A1-85D1-783B7B2992FE}" srcOrd="0" destOrd="0" parTransId="{59329147-1EE5-4F69-B238-24E8B836758C}" sibTransId="{586D4F1B-5CB5-4957-8BA2-471A6AD75367}"/>
    <dgm:cxn modelId="{3F34E123-F91F-4F26-B656-AE1FCB6C6056}" srcId="{86230156-DDED-4C16-9CD8-8E351AC557AA}" destId="{AB70BB23-C4CF-41F6-B5FF-B2D49A2BC2DA}" srcOrd="1" destOrd="0" parTransId="{62BA2EA4-DD6F-493D-BF98-4A58F0A0772C}" sibTransId="{36744674-06A5-499C-95AA-AE8F16AB820A}"/>
    <dgm:cxn modelId="{6BD535BF-3A2C-4981-9D64-EE07A35155EF}" type="presOf" srcId="{A207AA9F-E603-4A06-A313-647FE44A9337}" destId="{E1AAD7F9-E71B-4222-8796-11F8D4BFB1BE}" srcOrd="0" destOrd="1" presId="urn:microsoft.com/office/officeart/2005/8/layout/chevron2"/>
    <dgm:cxn modelId="{0D4D9C6B-FD9E-4483-B424-17452566327A}" srcId="{519DA6D7-B453-42A1-85D1-783B7B2992FE}" destId="{A207AA9F-E603-4A06-A313-647FE44A9337}" srcOrd="1" destOrd="0" parTransId="{512A4CF3-803B-4BF4-BC60-0C8003534BB7}" sibTransId="{698AE3C5-DDBD-4D64-8E3A-D730B9BFA3B2}"/>
    <dgm:cxn modelId="{81C84F1B-EEE4-4353-A871-F7E3F202E9C3}" type="presOf" srcId="{EDE86459-ABCF-403C-B732-FBC97F585B1E}" destId="{059D1089-87D5-407D-9B33-A36B0066AFEC}" srcOrd="0" destOrd="1" presId="urn:microsoft.com/office/officeart/2005/8/layout/chevron2"/>
    <dgm:cxn modelId="{9A4AE233-E97E-452A-8077-A158AC166F37}" srcId="{86230156-DDED-4C16-9CD8-8E351AC557AA}" destId="{DEF26285-3E73-4EAD-80E3-2FD67BBA3D1C}" srcOrd="2" destOrd="0" parTransId="{4546B640-0FCD-4A7C-ABC8-FD4C3D238C77}" sibTransId="{5BD19D28-15B5-403F-92E4-836FBCFB15B5}"/>
    <dgm:cxn modelId="{422B245D-DFDC-445E-B6CE-5D3EC0AA98AB}" type="presOf" srcId="{2074F68D-7678-4524-AF32-63A4A22BDD58}" destId="{FCA26917-A6E9-4DA0-AB91-295FA22062A8}" srcOrd="0" destOrd="1" presId="urn:microsoft.com/office/officeart/2005/8/layout/chevron2"/>
    <dgm:cxn modelId="{6E977ABD-CA01-484F-AFC5-2BB4A21147D0}" srcId="{519DA6D7-B453-42A1-85D1-783B7B2992FE}" destId="{A8D55B47-37F3-419B-8017-9C1EFF509775}" srcOrd="0" destOrd="0" parTransId="{CC0CF765-5096-4A95-9F61-87246D99360A}" sibTransId="{8A7C6C19-22BF-4AF3-8528-EB377AA2AD14}"/>
    <dgm:cxn modelId="{6A0A6801-B0A3-4430-8EA2-E34744370A0D}" type="presOf" srcId="{A8D55B47-37F3-419B-8017-9C1EFF509775}" destId="{E1AAD7F9-E71B-4222-8796-11F8D4BFB1BE}" srcOrd="0" destOrd="0" presId="urn:microsoft.com/office/officeart/2005/8/layout/chevron2"/>
    <dgm:cxn modelId="{974C9EB5-428A-4307-A1FA-FAB9B053A747}" type="presOf" srcId="{DEF26285-3E73-4EAD-80E3-2FD67BBA3D1C}" destId="{2BB5EA44-5650-4CA2-BC3E-137496FDB181}" srcOrd="0" destOrd="0" presId="urn:microsoft.com/office/officeart/2005/8/layout/chevron2"/>
    <dgm:cxn modelId="{E32F2695-6BF0-4F6E-B7E8-9CF11FD438BF}" srcId="{DEF26285-3E73-4EAD-80E3-2FD67BBA3D1C}" destId="{64AB16BE-399A-4E20-ADD1-6DAD65E84CBC}" srcOrd="0" destOrd="0" parTransId="{9C1C10A1-D7DF-48F5-A6F8-89555AC33867}" sibTransId="{D5B768C0-30B7-489A-8C79-FBB46BBD4D2F}"/>
    <dgm:cxn modelId="{4512E158-B582-4162-BE1B-D29DF1BD9CC2}" srcId="{DEF26285-3E73-4EAD-80E3-2FD67BBA3D1C}" destId="{2074F68D-7678-4524-AF32-63A4A22BDD58}" srcOrd="1" destOrd="0" parTransId="{EDDC49E7-251D-43CA-B87F-431F47991753}" sibTransId="{8C5C60CE-F245-4CC1-9F82-3365DD79261D}"/>
    <dgm:cxn modelId="{2AD1BF81-3A9A-41D8-AD69-D51047171ECF}" type="presParOf" srcId="{EF1F462A-E1EB-41E1-9368-9CBFFB093720}" destId="{8FE9EF9E-AE77-4319-B28E-C3EB21D537DF}" srcOrd="0" destOrd="0" presId="urn:microsoft.com/office/officeart/2005/8/layout/chevron2"/>
    <dgm:cxn modelId="{2CEFDE98-56BF-44C2-8F9C-395412825E33}" type="presParOf" srcId="{8FE9EF9E-AE77-4319-B28E-C3EB21D537DF}" destId="{99FECBF1-26AB-48DB-9650-679000AE57B1}" srcOrd="0" destOrd="0" presId="urn:microsoft.com/office/officeart/2005/8/layout/chevron2"/>
    <dgm:cxn modelId="{96124C60-4F6A-486F-B3FF-0C1747B232CB}" type="presParOf" srcId="{8FE9EF9E-AE77-4319-B28E-C3EB21D537DF}" destId="{E1AAD7F9-E71B-4222-8796-11F8D4BFB1BE}" srcOrd="1" destOrd="0" presId="urn:microsoft.com/office/officeart/2005/8/layout/chevron2"/>
    <dgm:cxn modelId="{51838F02-9218-4349-B171-2793784B5435}" type="presParOf" srcId="{EF1F462A-E1EB-41E1-9368-9CBFFB093720}" destId="{38EF9EBC-9AD3-400C-B4A5-40F041B1555E}" srcOrd="1" destOrd="0" presId="urn:microsoft.com/office/officeart/2005/8/layout/chevron2"/>
    <dgm:cxn modelId="{2C1E7D77-333E-4623-A57E-ADEAD8F5BF1A}" type="presParOf" srcId="{EF1F462A-E1EB-41E1-9368-9CBFFB093720}" destId="{E31FF3BA-2E98-4437-AA9F-A3408B3CAB06}" srcOrd="2" destOrd="0" presId="urn:microsoft.com/office/officeart/2005/8/layout/chevron2"/>
    <dgm:cxn modelId="{31C61D7E-BCEC-4803-94CF-3C7B0165DCB7}" type="presParOf" srcId="{E31FF3BA-2E98-4437-AA9F-A3408B3CAB06}" destId="{7C7832A5-95C8-4C6A-91D9-E21C3B27FE72}" srcOrd="0" destOrd="0" presId="urn:microsoft.com/office/officeart/2005/8/layout/chevron2"/>
    <dgm:cxn modelId="{FAAF3ABF-0A51-41D8-8FDB-EED11B971337}" type="presParOf" srcId="{E31FF3BA-2E98-4437-AA9F-A3408B3CAB06}" destId="{059D1089-87D5-407D-9B33-A36B0066AFEC}" srcOrd="1" destOrd="0" presId="urn:microsoft.com/office/officeart/2005/8/layout/chevron2"/>
    <dgm:cxn modelId="{4C52DC42-974D-4182-9983-996C2B16C74C}" type="presParOf" srcId="{EF1F462A-E1EB-41E1-9368-9CBFFB093720}" destId="{1B8CAB01-5D88-45CC-B33B-1CD64DEB5ADF}" srcOrd="3" destOrd="0" presId="urn:microsoft.com/office/officeart/2005/8/layout/chevron2"/>
    <dgm:cxn modelId="{0F122F42-59CB-49F0-9FEF-C3E16FE3F0D9}" type="presParOf" srcId="{EF1F462A-E1EB-41E1-9368-9CBFFB093720}" destId="{13B90090-CF26-4288-846C-A0C394F58C6E}" srcOrd="4" destOrd="0" presId="urn:microsoft.com/office/officeart/2005/8/layout/chevron2"/>
    <dgm:cxn modelId="{22691196-2ABB-43C4-9890-685C2E253B51}" type="presParOf" srcId="{13B90090-CF26-4288-846C-A0C394F58C6E}" destId="{2BB5EA44-5650-4CA2-BC3E-137496FDB181}" srcOrd="0" destOrd="0" presId="urn:microsoft.com/office/officeart/2005/8/layout/chevron2"/>
    <dgm:cxn modelId="{E19B9ADE-10BC-4B31-8F9A-3F950ADA8D95}" type="presParOf" srcId="{13B90090-CF26-4288-846C-A0C394F58C6E}" destId="{FCA26917-A6E9-4DA0-AB91-295FA2206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7B3944-4634-440C-BBA1-868080505ED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57E8D-AC55-483C-8C16-C07E5226183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3600" b="1" dirty="0" smtClean="0"/>
            <a:t>РЕБЕНОК</a:t>
          </a:r>
          <a:endParaRPr lang="ru-RU" sz="3600" b="1" dirty="0"/>
        </a:p>
      </dgm:t>
    </dgm:pt>
    <dgm:pt modelId="{15C8CC9B-B1E2-49E4-9840-5B4876CE1D6D}" type="parTrans" cxnId="{3A9FC03D-1CAB-4516-AB8A-F63BBDC0A4F2}">
      <dgm:prSet/>
      <dgm:spPr/>
      <dgm:t>
        <a:bodyPr/>
        <a:lstStyle/>
        <a:p>
          <a:endParaRPr lang="ru-RU"/>
        </a:p>
      </dgm:t>
    </dgm:pt>
    <dgm:pt modelId="{3974C274-3491-4860-A532-CBFE554A4B8F}" type="sibTrans" cxnId="{3A9FC03D-1CAB-4516-AB8A-F63BBDC0A4F2}">
      <dgm:prSet/>
      <dgm:spPr/>
      <dgm:t>
        <a:bodyPr/>
        <a:lstStyle/>
        <a:p>
          <a:endParaRPr lang="ru-RU"/>
        </a:p>
      </dgm:t>
    </dgm:pt>
    <dgm:pt modelId="{450753F1-31B9-47CD-826A-3EA67E006E91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Отличается широтой кругозора, интересно и с увлечением делится впечатлениями</a:t>
          </a:r>
          <a:endParaRPr lang="ru-RU" sz="2000" b="1" dirty="0">
            <a:solidFill>
              <a:schemeClr val="bg1"/>
            </a:solidFill>
          </a:endParaRPr>
        </a:p>
      </dgm:t>
    </dgm:pt>
    <dgm:pt modelId="{06826AEC-AE50-421A-89DB-0D9DBE2647C6}" type="parTrans" cxnId="{1891B780-8ADF-4731-AEDA-619202E68E62}">
      <dgm:prSet/>
      <dgm:spPr/>
      <dgm:t>
        <a:bodyPr/>
        <a:lstStyle/>
        <a:p>
          <a:endParaRPr lang="ru-RU"/>
        </a:p>
      </dgm:t>
    </dgm:pt>
    <dgm:pt modelId="{1793403D-AA1C-4AD3-B730-6EF2B4781287}" type="sibTrans" cxnId="{1891B780-8ADF-4731-AEDA-619202E68E62}">
      <dgm:prSet/>
      <dgm:spPr/>
      <dgm:t>
        <a:bodyPr/>
        <a:lstStyle/>
        <a:p>
          <a:endParaRPr lang="ru-RU"/>
        </a:p>
      </dgm:t>
    </dgm:pt>
    <dgm:pt modelId="{ABCE42F9-6532-4A48-97C3-869A07595CA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Организует и осуществляет познавательно-исследовательскую деятельность в соответствии с собственными замыслами</a:t>
          </a:r>
          <a:endParaRPr lang="ru-RU" sz="1600" b="1" dirty="0"/>
        </a:p>
      </dgm:t>
    </dgm:pt>
    <dgm:pt modelId="{F71D2C7F-DCAB-4793-865A-5D787ABD7BF9}" type="parTrans" cxnId="{12177A8C-DA23-4EC1-AB96-4F58892FE845}">
      <dgm:prSet/>
      <dgm:spPr/>
      <dgm:t>
        <a:bodyPr/>
        <a:lstStyle/>
        <a:p>
          <a:endParaRPr lang="ru-RU"/>
        </a:p>
      </dgm:t>
    </dgm:pt>
    <dgm:pt modelId="{E29337BA-CD9A-4AD7-BF46-96D76C0E9FA6}" type="sibTrans" cxnId="{12177A8C-DA23-4EC1-AB96-4F58892FE845}">
      <dgm:prSet/>
      <dgm:spPr/>
      <dgm:t>
        <a:bodyPr/>
        <a:lstStyle/>
        <a:p>
          <a:endParaRPr lang="ru-RU"/>
        </a:p>
      </dgm:t>
    </dgm:pt>
    <dgm:pt modelId="{8B1A5C55-F41B-482C-B71A-67F7F1CC36B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0" dirty="0" smtClean="0"/>
            <a:t>Проявляет интерес к предметам окружающего мира символам, знакам, моделям пытается устанавливать различные взаимосвязи</a:t>
          </a:r>
          <a:endParaRPr lang="ru-RU" sz="1600" b="0" dirty="0"/>
        </a:p>
      </dgm:t>
    </dgm:pt>
    <dgm:pt modelId="{DBC54E2F-6C28-41F3-966E-5B30851934CA}" type="parTrans" cxnId="{1BB0BA00-5692-4927-85C4-8A932A2F2DC1}">
      <dgm:prSet/>
      <dgm:spPr/>
      <dgm:t>
        <a:bodyPr/>
        <a:lstStyle/>
        <a:p>
          <a:endParaRPr lang="ru-RU"/>
        </a:p>
      </dgm:t>
    </dgm:pt>
    <dgm:pt modelId="{01E7F215-BE40-42F6-B256-FED08ED2E473}" type="sibTrans" cxnId="{1BB0BA00-5692-4927-85C4-8A932A2F2DC1}">
      <dgm:prSet/>
      <dgm:spPr/>
      <dgm:t>
        <a:bodyPr/>
        <a:lstStyle/>
        <a:p>
          <a:endParaRPr lang="ru-RU"/>
        </a:p>
      </dgm:t>
    </dgm:pt>
    <dgm:pt modelId="{D3B4D307-9FEB-4049-A509-94D6BB62066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400" dirty="0" smtClean="0"/>
            <a:t>Владеет системой эталонов осуществляет сенсорный анализ, выделяя в сходных предметах отличие, в разных - сходство</a:t>
          </a:r>
          <a:endParaRPr lang="ru-RU" sz="1400" dirty="0"/>
        </a:p>
      </dgm:t>
    </dgm:pt>
    <dgm:pt modelId="{39D3EB39-3B31-496A-B42F-AF7B94E21C02}" type="parTrans" cxnId="{78E18F47-849C-4AEF-9D8A-4936A7CA9AE4}">
      <dgm:prSet/>
      <dgm:spPr/>
      <dgm:t>
        <a:bodyPr/>
        <a:lstStyle/>
        <a:p>
          <a:endParaRPr lang="ru-RU"/>
        </a:p>
      </dgm:t>
    </dgm:pt>
    <dgm:pt modelId="{51A4CDA1-B933-4BF0-8101-6783BFC05701}" type="sibTrans" cxnId="{78E18F47-849C-4AEF-9D8A-4936A7CA9AE4}">
      <dgm:prSet/>
      <dgm:spPr/>
      <dgm:t>
        <a:bodyPr/>
        <a:lstStyle/>
        <a:p>
          <a:endParaRPr lang="ru-RU"/>
        </a:p>
      </dgm:t>
    </dgm:pt>
    <dgm:pt modelId="{7FE770F4-2C3F-4630-A950-398C298C2938}">
      <dgm:prSet phldrT="[Текст]" custT="1"/>
      <dgm:spPr/>
      <dgm:t>
        <a:bodyPr/>
        <a:lstStyle/>
        <a:p>
          <a:r>
            <a:rPr lang="ru-RU" sz="1600" dirty="0" smtClean="0"/>
            <a:t>Может длительно целенаправленно наблюдать за объектами, выделять их проявления, изменения во времени</a:t>
          </a:r>
          <a:endParaRPr lang="ru-RU" sz="1600" dirty="0"/>
        </a:p>
      </dgm:t>
    </dgm:pt>
    <dgm:pt modelId="{E41A27D4-C71B-4EC7-B1C8-B30CDD72943F}" type="parTrans" cxnId="{7D50357C-E121-4C89-815F-DEC2C879F0B9}">
      <dgm:prSet/>
      <dgm:spPr/>
      <dgm:t>
        <a:bodyPr/>
        <a:lstStyle/>
        <a:p>
          <a:endParaRPr lang="ru-RU"/>
        </a:p>
      </dgm:t>
    </dgm:pt>
    <dgm:pt modelId="{6E5137A9-0D7D-4659-856E-32358A447F58}" type="sibTrans" cxnId="{7D50357C-E121-4C89-815F-DEC2C879F0B9}">
      <dgm:prSet/>
      <dgm:spPr/>
      <dgm:t>
        <a:bodyPr/>
        <a:lstStyle/>
        <a:p>
          <a:endParaRPr lang="ru-RU"/>
        </a:p>
      </dgm:t>
    </dgm:pt>
    <dgm:pt modelId="{E6C09431-4789-4EC3-9072-E47C66BC1143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Проявляет познавательный интерес к своей семье, социальным явлениям, к жизни людей в родной стране</a:t>
          </a:r>
          <a:endParaRPr lang="ru-RU" dirty="0"/>
        </a:p>
      </dgm:t>
    </dgm:pt>
    <dgm:pt modelId="{56FC1B22-5B3C-4175-B0B9-9AD4A0298A93}" type="parTrans" cxnId="{0B6A204F-7C2A-4815-BF6B-0075BC82CD70}">
      <dgm:prSet/>
      <dgm:spPr/>
      <dgm:t>
        <a:bodyPr/>
        <a:lstStyle/>
        <a:p>
          <a:endParaRPr lang="ru-RU"/>
        </a:p>
      </dgm:t>
    </dgm:pt>
    <dgm:pt modelId="{A904F35B-5D24-4187-8A3B-75213FB891AB}" type="sibTrans" cxnId="{0B6A204F-7C2A-4815-BF6B-0075BC82CD70}">
      <dgm:prSet/>
      <dgm:spPr/>
      <dgm:t>
        <a:bodyPr/>
        <a:lstStyle/>
        <a:p>
          <a:endParaRPr lang="ru-RU"/>
        </a:p>
      </dgm:t>
    </dgm:pt>
    <dgm:pt modelId="{EFAA83B9-3BB1-4506-8031-C66189B7716F}" type="pres">
      <dgm:prSet presAssocID="{297B3944-4634-440C-BBA1-868080505E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146C74-3168-4346-B00D-51867466D9C8}" type="pres">
      <dgm:prSet presAssocID="{97357E8D-AC55-483C-8C16-C07E52261834}" presName="Parent" presStyleLbl="node0" presStyleIdx="0" presStyleCnt="1" custScaleY="81677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37F4B250-7B24-483A-8012-29E3C134A660}" type="pres">
      <dgm:prSet presAssocID="{450753F1-31B9-47CD-826A-3EA67E006E91}" presName="Accent1" presStyleCnt="0"/>
      <dgm:spPr/>
    </dgm:pt>
    <dgm:pt modelId="{7DE6AA87-1DC7-49E3-BCD9-F1D559FF9001}" type="pres">
      <dgm:prSet presAssocID="{450753F1-31B9-47CD-826A-3EA67E006E91}" presName="Accent" presStyleLbl="bgShp" presStyleIdx="0" presStyleCnt="6"/>
      <dgm:spPr/>
    </dgm:pt>
    <dgm:pt modelId="{4B1FEC4E-9D92-44E2-AD2B-943BA537DD24}" type="pres">
      <dgm:prSet presAssocID="{450753F1-31B9-47CD-826A-3EA67E006E91}" presName="Child1" presStyleLbl="node1" presStyleIdx="0" presStyleCnt="6" custScaleX="116031" custScaleY="108341" custLinFactNeighborX="-593" custLinFactNeighborY="-3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A5831-6394-4F56-90A6-95F489D37A40}" type="pres">
      <dgm:prSet presAssocID="{ABCE42F9-6532-4A48-97C3-869A07595CAB}" presName="Accent2" presStyleCnt="0"/>
      <dgm:spPr/>
    </dgm:pt>
    <dgm:pt modelId="{52E304AB-81C5-4D3A-B324-5B117BC491CD}" type="pres">
      <dgm:prSet presAssocID="{ABCE42F9-6532-4A48-97C3-869A07595CAB}" presName="Accent" presStyleLbl="bgShp" presStyleIdx="1" presStyleCnt="6"/>
      <dgm:spPr/>
    </dgm:pt>
    <dgm:pt modelId="{073DEB4B-C11D-4E53-BC51-E0CD60B5C9FA}" type="pres">
      <dgm:prSet presAssocID="{ABCE42F9-6532-4A48-97C3-869A07595CA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62998-7D2B-4F9D-9C14-0F941106E726}" type="pres">
      <dgm:prSet presAssocID="{8B1A5C55-F41B-482C-B71A-67F7F1CC36B7}" presName="Accent3" presStyleCnt="0"/>
      <dgm:spPr/>
    </dgm:pt>
    <dgm:pt modelId="{BAB754FA-A1E1-48BF-8672-96C70475698D}" type="pres">
      <dgm:prSet presAssocID="{8B1A5C55-F41B-482C-B71A-67F7F1CC36B7}" presName="Accent" presStyleLbl="bgShp" presStyleIdx="2" presStyleCnt="6"/>
      <dgm:spPr/>
    </dgm:pt>
    <dgm:pt modelId="{47545E9D-4998-40B8-9B42-8DBE510FE1D6}" type="pres">
      <dgm:prSet presAssocID="{8B1A5C55-F41B-482C-B71A-67F7F1CC36B7}" presName="Child3" presStyleLbl="node1" presStyleIdx="2" presStyleCnt="6" custScaleX="1079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D5EE9-6E9C-4EA3-9F01-F90DCE4E93AB}" type="pres">
      <dgm:prSet presAssocID="{D3B4D307-9FEB-4049-A509-94D6BB620664}" presName="Accent4" presStyleCnt="0"/>
      <dgm:spPr/>
    </dgm:pt>
    <dgm:pt modelId="{F8FD9CEA-A10B-40E9-9A65-367326E7D238}" type="pres">
      <dgm:prSet presAssocID="{D3B4D307-9FEB-4049-A509-94D6BB620664}" presName="Accent" presStyleLbl="bgShp" presStyleIdx="3" presStyleCnt="6"/>
      <dgm:spPr/>
    </dgm:pt>
    <dgm:pt modelId="{9E179F47-10BC-4F77-9B8F-D748A4D5F000}" type="pres">
      <dgm:prSet presAssocID="{D3B4D307-9FEB-4049-A509-94D6BB620664}" presName="Child4" presStyleLbl="node1" presStyleIdx="3" presStyleCnt="6" custScaleX="99999" custScaleY="85173" custLinFactNeighborX="-7220" custLinFactNeighborY="-20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6BC3-267C-4C65-AC4D-2C3F25E46F9D}" type="pres">
      <dgm:prSet presAssocID="{7FE770F4-2C3F-4630-A950-398C298C2938}" presName="Accent5" presStyleCnt="0"/>
      <dgm:spPr/>
    </dgm:pt>
    <dgm:pt modelId="{89BFEF0A-7C1B-4290-8380-C166B713AFDD}" type="pres">
      <dgm:prSet presAssocID="{7FE770F4-2C3F-4630-A950-398C298C2938}" presName="Accent" presStyleLbl="bgShp" presStyleIdx="4" presStyleCnt="6"/>
      <dgm:spPr/>
    </dgm:pt>
    <dgm:pt modelId="{66DB4C66-64E0-429E-A80D-0CEF8B5845D5}" type="pres">
      <dgm:prSet presAssocID="{7FE770F4-2C3F-4630-A950-398C298C293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83BD8-5813-4389-A981-554D4A90057D}" type="pres">
      <dgm:prSet presAssocID="{E6C09431-4789-4EC3-9072-E47C66BC1143}" presName="Accent6" presStyleCnt="0"/>
      <dgm:spPr/>
    </dgm:pt>
    <dgm:pt modelId="{EF117D06-78FE-48AA-BA3C-E6E40D0A72BF}" type="pres">
      <dgm:prSet presAssocID="{E6C09431-4789-4EC3-9072-E47C66BC1143}" presName="Accent" presStyleLbl="bgShp" presStyleIdx="5" presStyleCnt="6"/>
      <dgm:spPr/>
    </dgm:pt>
    <dgm:pt modelId="{28454222-1C4B-413B-A156-BD1D5C1B9F19}" type="pres">
      <dgm:prSet presAssocID="{E6C09431-4789-4EC3-9072-E47C66BC114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8FFBF-01BF-48CA-B08B-1B1E8AC86D56}" type="presOf" srcId="{297B3944-4634-440C-BBA1-868080505EDE}" destId="{EFAA83B9-3BB1-4506-8031-C66189B7716F}" srcOrd="0" destOrd="0" presId="urn:microsoft.com/office/officeart/2011/layout/HexagonRadial"/>
    <dgm:cxn modelId="{94781DCD-7F0C-4AB0-BB96-5C3F438B7C3B}" type="presOf" srcId="{450753F1-31B9-47CD-826A-3EA67E006E91}" destId="{4B1FEC4E-9D92-44E2-AD2B-943BA537DD24}" srcOrd="0" destOrd="0" presId="urn:microsoft.com/office/officeart/2011/layout/HexagonRadial"/>
    <dgm:cxn modelId="{D33099AA-4C0E-44F6-B2A2-9ACB5C6DAE8D}" type="presOf" srcId="{8B1A5C55-F41B-482C-B71A-67F7F1CC36B7}" destId="{47545E9D-4998-40B8-9B42-8DBE510FE1D6}" srcOrd="0" destOrd="0" presId="urn:microsoft.com/office/officeart/2011/layout/HexagonRadial"/>
    <dgm:cxn modelId="{0B6A204F-7C2A-4815-BF6B-0075BC82CD70}" srcId="{97357E8D-AC55-483C-8C16-C07E52261834}" destId="{E6C09431-4789-4EC3-9072-E47C66BC1143}" srcOrd="5" destOrd="0" parTransId="{56FC1B22-5B3C-4175-B0B9-9AD4A0298A93}" sibTransId="{A904F35B-5D24-4187-8A3B-75213FB891AB}"/>
    <dgm:cxn modelId="{12177A8C-DA23-4EC1-AB96-4F58892FE845}" srcId="{97357E8D-AC55-483C-8C16-C07E52261834}" destId="{ABCE42F9-6532-4A48-97C3-869A07595CAB}" srcOrd="1" destOrd="0" parTransId="{F71D2C7F-DCAB-4793-865A-5D787ABD7BF9}" sibTransId="{E29337BA-CD9A-4AD7-BF46-96D76C0E9FA6}"/>
    <dgm:cxn modelId="{1A70ECCE-8C95-4E36-B04E-3338BD702035}" type="presOf" srcId="{E6C09431-4789-4EC3-9072-E47C66BC1143}" destId="{28454222-1C4B-413B-A156-BD1D5C1B9F19}" srcOrd="0" destOrd="0" presId="urn:microsoft.com/office/officeart/2011/layout/HexagonRadial"/>
    <dgm:cxn modelId="{3A9FC03D-1CAB-4516-AB8A-F63BBDC0A4F2}" srcId="{297B3944-4634-440C-BBA1-868080505EDE}" destId="{97357E8D-AC55-483C-8C16-C07E52261834}" srcOrd="0" destOrd="0" parTransId="{15C8CC9B-B1E2-49E4-9840-5B4876CE1D6D}" sibTransId="{3974C274-3491-4860-A532-CBFE554A4B8F}"/>
    <dgm:cxn modelId="{7D531908-2B9D-4E13-9B44-4AC83BFEB0C3}" type="presOf" srcId="{D3B4D307-9FEB-4049-A509-94D6BB620664}" destId="{9E179F47-10BC-4F77-9B8F-D748A4D5F000}" srcOrd="0" destOrd="0" presId="urn:microsoft.com/office/officeart/2011/layout/HexagonRadial"/>
    <dgm:cxn modelId="{1891B780-8ADF-4731-AEDA-619202E68E62}" srcId="{97357E8D-AC55-483C-8C16-C07E52261834}" destId="{450753F1-31B9-47CD-826A-3EA67E006E91}" srcOrd="0" destOrd="0" parTransId="{06826AEC-AE50-421A-89DB-0D9DBE2647C6}" sibTransId="{1793403D-AA1C-4AD3-B730-6EF2B4781287}"/>
    <dgm:cxn modelId="{7D50357C-E121-4C89-815F-DEC2C879F0B9}" srcId="{97357E8D-AC55-483C-8C16-C07E52261834}" destId="{7FE770F4-2C3F-4630-A950-398C298C2938}" srcOrd="4" destOrd="0" parTransId="{E41A27D4-C71B-4EC7-B1C8-B30CDD72943F}" sibTransId="{6E5137A9-0D7D-4659-856E-32358A447F58}"/>
    <dgm:cxn modelId="{78E18F47-849C-4AEF-9D8A-4936A7CA9AE4}" srcId="{97357E8D-AC55-483C-8C16-C07E52261834}" destId="{D3B4D307-9FEB-4049-A509-94D6BB620664}" srcOrd="3" destOrd="0" parTransId="{39D3EB39-3B31-496A-B42F-AF7B94E21C02}" sibTransId="{51A4CDA1-B933-4BF0-8101-6783BFC05701}"/>
    <dgm:cxn modelId="{E4AF6E54-28E3-4027-BE09-9A413A00E439}" type="presOf" srcId="{97357E8D-AC55-483C-8C16-C07E52261834}" destId="{39146C74-3168-4346-B00D-51867466D9C8}" srcOrd="0" destOrd="0" presId="urn:microsoft.com/office/officeart/2011/layout/HexagonRadial"/>
    <dgm:cxn modelId="{1BB0BA00-5692-4927-85C4-8A932A2F2DC1}" srcId="{97357E8D-AC55-483C-8C16-C07E52261834}" destId="{8B1A5C55-F41B-482C-B71A-67F7F1CC36B7}" srcOrd="2" destOrd="0" parTransId="{DBC54E2F-6C28-41F3-966E-5B30851934CA}" sibTransId="{01E7F215-BE40-42F6-B256-FED08ED2E473}"/>
    <dgm:cxn modelId="{D200144A-F43F-4FCE-B40B-178DC4DEAF2D}" type="presOf" srcId="{ABCE42F9-6532-4A48-97C3-869A07595CAB}" destId="{073DEB4B-C11D-4E53-BC51-E0CD60B5C9FA}" srcOrd="0" destOrd="0" presId="urn:microsoft.com/office/officeart/2011/layout/HexagonRadial"/>
    <dgm:cxn modelId="{955CE191-D9F6-4E83-8DDC-CC374FE966F0}" type="presOf" srcId="{7FE770F4-2C3F-4630-A950-398C298C2938}" destId="{66DB4C66-64E0-429E-A80D-0CEF8B5845D5}" srcOrd="0" destOrd="0" presId="urn:microsoft.com/office/officeart/2011/layout/HexagonRadial"/>
    <dgm:cxn modelId="{F530BD6E-DD6B-4083-850B-71ED6089AB05}" type="presParOf" srcId="{EFAA83B9-3BB1-4506-8031-C66189B7716F}" destId="{39146C74-3168-4346-B00D-51867466D9C8}" srcOrd="0" destOrd="0" presId="urn:microsoft.com/office/officeart/2011/layout/HexagonRadial"/>
    <dgm:cxn modelId="{C4523EFE-3C45-4445-B644-CAA6AEE11BC7}" type="presParOf" srcId="{EFAA83B9-3BB1-4506-8031-C66189B7716F}" destId="{37F4B250-7B24-483A-8012-29E3C134A660}" srcOrd="1" destOrd="0" presId="urn:microsoft.com/office/officeart/2011/layout/HexagonRadial"/>
    <dgm:cxn modelId="{862FFC97-22D9-4500-8FA9-3F62F6689601}" type="presParOf" srcId="{37F4B250-7B24-483A-8012-29E3C134A660}" destId="{7DE6AA87-1DC7-49E3-BCD9-F1D559FF9001}" srcOrd="0" destOrd="0" presId="urn:microsoft.com/office/officeart/2011/layout/HexagonRadial"/>
    <dgm:cxn modelId="{91ECDAD4-F3D5-42E6-8BC4-7E202A2C8AE8}" type="presParOf" srcId="{EFAA83B9-3BB1-4506-8031-C66189B7716F}" destId="{4B1FEC4E-9D92-44E2-AD2B-943BA537DD24}" srcOrd="2" destOrd="0" presId="urn:microsoft.com/office/officeart/2011/layout/HexagonRadial"/>
    <dgm:cxn modelId="{F0CB0848-8B24-4557-9DD3-9129CDFA51F3}" type="presParOf" srcId="{EFAA83B9-3BB1-4506-8031-C66189B7716F}" destId="{5B0A5831-6394-4F56-90A6-95F489D37A40}" srcOrd="3" destOrd="0" presId="urn:microsoft.com/office/officeart/2011/layout/HexagonRadial"/>
    <dgm:cxn modelId="{04D36AF4-1D3E-4A54-89A7-C24D10BDBA05}" type="presParOf" srcId="{5B0A5831-6394-4F56-90A6-95F489D37A40}" destId="{52E304AB-81C5-4D3A-B324-5B117BC491CD}" srcOrd="0" destOrd="0" presId="urn:microsoft.com/office/officeart/2011/layout/HexagonRadial"/>
    <dgm:cxn modelId="{66BF0C60-ECBC-4580-9639-546C3ECD3151}" type="presParOf" srcId="{EFAA83B9-3BB1-4506-8031-C66189B7716F}" destId="{073DEB4B-C11D-4E53-BC51-E0CD60B5C9FA}" srcOrd="4" destOrd="0" presId="urn:microsoft.com/office/officeart/2011/layout/HexagonRadial"/>
    <dgm:cxn modelId="{4CA54EF0-DB99-43CE-9D97-36C7AB7AA5C3}" type="presParOf" srcId="{EFAA83B9-3BB1-4506-8031-C66189B7716F}" destId="{17762998-7D2B-4F9D-9C14-0F941106E726}" srcOrd="5" destOrd="0" presId="urn:microsoft.com/office/officeart/2011/layout/HexagonRadial"/>
    <dgm:cxn modelId="{23DC0953-5AEC-4CE6-AB9D-0911DA460797}" type="presParOf" srcId="{17762998-7D2B-4F9D-9C14-0F941106E726}" destId="{BAB754FA-A1E1-48BF-8672-96C70475698D}" srcOrd="0" destOrd="0" presId="urn:microsoft.com/office/officeart/2011/layout/HexagonRadial"/>
    <dgm:cxn modelId="{7EA0490C-B928-46F1-BB2E-5522481D2683}" type="presParOf" srcId="{EFAA83B9-3BB1-4506-8031-C66189B7716F}" destId="{47545E9D-4998-40B8-9B42-8DBE510FE1D6}" srcOrd="6" destOrd="0" presId="urn:microsoft.com/office/officeart/2011/layout/HexagonRadial"/>
    <dgm:cxn modelId="{1438805B-4FDF-4960-BB48-7CBA197B434A}" type="presParOf" srcId="{EFAA83B9-3BB1-4506-8031-C66189B7716F}" destId="{C27D5EE9-6E9C-4EA3-9F01-F90DCE4E93AB}" srcOrd="7" destOrd="0" presId="urn:microsoft.com/office/officeart/2011/layout/HexagonRadial"/>
    <dgm:cxn modelId="{02765F19-CE95-4C45-8A31-70FDC4A1E068}" type="presParOf" srcId="{C27D5EE9-6E9C-4EA3-9F01-F90DCE4E93AB}" destId="{F8FD9CEA-A10B-40E9-9A65-367326E7D238}" srcOrd="0" destOrd="0" presId="urn:microsoft.com/office/officeart/2011/layout/HexagonRadial"/>
    <dgm:cxn modelId="{29E2E3EB-D9F8-4A39-B78F-AA6AAA2FE07A}" type="presParOf" srcId="{EFAA83B9-3BB1-4506-8031-C66189B7716F}" destId="{9E179F47-10BC-4F77-9B8F-D748A4D5F000}" srcOrd="8" destOrd="0" presId="urn:microsoft.com/office/officeart/2011/layout/HexagonRadial"/>
    <dgm:cxn modelId="{40B6B4B0-600A-4797-BCDA-1D7608CC2C53}" type="presParOf" srcId="{EFAA83B9-3BB1-4506-8031-C66189B7716F}" destId="{ECBD6BC3-267C-4C65-AC4D-2C3F25E46F9D}" srcOrd="9" destOrd="0" presId="urn:microsoft.com/office/officeart/2011/layout/HexagonRadial"/>
    <dgm:cxn modelId="{E730351B-226F-4BA3-9600-8ACB12E3423F}" type="presParOf" srcId="{ECBD6BC3-267C-4C65-AC4D-2C3F25E46F9D}" destId="{89BFEF0A-7C1B-4290-8380-C166B713AFDD}" srcOrd="0" destOrd="0" presId="urn:microsoft.com/office/officeart/2011/layout/HexagonRadial"/>
    <dgm:cxn modelId="{50FD5AC7-4392-4564-AD0F-BEF2FA45147D}" type="presParOf" srcId="{EFAA83B9-3BB1-4506-8031-C66189B7716F}" destId="{66DB4C66-64E0-429E-A80D-0CEF8B5845D5}" srcOrd="10" destOrd="0" presId="urn:microsoft.com/office/officeart/2011/layout/HexagonRadial"/>
    <dgm:cxn modelId="{31C226D0-3A07-4382-9F31-74BE429650DF}" type="presParOf" srcId="{EFAA83B9-3BB1-4506-8031-C66189B7716F}" destId="{D7F83BD8-5813-4389-A981-554D4A90057D}" srcOrd="11" destOrd="0" presId="urn:microsoft.com/office/officeart/2011/layout/HexagonRadial"/>
    <dgm:cxn modelId="{0B96E261-9620-4E3A-B384-79B754C49C19}" type="presParOf" srcId="{D7F83BD8-5813-4389-A981-554D4A90057D}" destId="{EF117D06-78FE-48AA-BA3C-E6E40D0A72BF}" srcOrd="0" destOrd="0" presId="urn:microsoft.com/office/officeart/2011/layout/HexagonRadial"/>
    <dgm:cxn modelId="{6CA8FC75-E9A8-4920-AEC7-12FBA00B149C}" type="presParOf" srcId="{EFAA83B9-3BB1-4506-8031-C66189B7716F}" destId="{28454222-1C4B-413B-A156-BD1D5C1B9F1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9956A-17F0-450B-9FAC-6B5E2991A8B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AA5FB-3D17-4BEB-903F-5741ADAD996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Дошкольное образование - это первая ступень к уровню общего образования</a:t>
          </a:r>
          <a:endParaRPr lang="ru-RU" dirty="0"/>
        </a:p>
      </dgm:t>
    </dgm:pt>
    <dgm:pt modelId="{328A8349-F023-4E61-8FA1-66F738CE5911}" type="parTrans" cxnId="{C012B8C3-ED44-4817-83A9-C1061800A2DC}">
      <dgm:prSet/>
      <dgm:spPr/>
      <dgm:t>
        <a:bodyPr/>
        <a:lstStyle/>
        <a:p>
          <a:endParaRPr lang="ru-RU"/>
        </a:p>
      </dgm:t>
    </dgm:pt>
    <dgm:pt modelId="{DCECDCC1-C876-45FA-BED8-5019EEA15B83}" type="sibTrans" cxnId="{C012B8C3-ED44-4817-83A9-C1061800A2DC}">
      <dgm:prSet/>
      <dgm:spPr/>
      <dgm:t>
        <a:bodyPr/>
        <a:lstStyle/>
        <a:p>
          <a:endParaRPr lang="ru-RU"/>
        </a:p>
      </dgm:t>
    </dgm:pt>
    <dgm:pt modelId="{A72B58DA-C4A6-43F8-A20E-550DFB5A41F3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Ребенку можно дать образование в семье</a:t>
          </a:r>
          <a:endParaRPr lang="ru-RU" b="1" dirty="0"/>
        </a:p>
      </dgm:t>
    </dgm:pt>
    <dgm:pt modelId="{C531632F-E634-41A2-8712-4ADBE2F4244A}" type="parTrans" cxnId="{041523D1-B281-474D-A230-6FFB90CA3840}">
      <dgm:prSet/>
      <dgm:spPr/>
      <dgm:t>
        <a:bodyPr/>
        <a:lstStyle/>
        <a:p>
          <a:endParaRPr lang="ru-RU"/>
        </a:p>
      </dgm:t>
    </dgm:pt>
    <dgm:pt modelId="{7A1E3881-2096-4B04-88D8-05C68AC2B192}" type="sibTrans" cxnId="{041523D1-B281-474D-A230-6FFB90CA3840}">
      <dgm:prSet/>
      <dgm:spPr/>
      <dgm:t>
        <a:bodyPr/>
        <a:lstStyle/>
        <a:p>
          <a:endParaRPr lang="ru-RU"/>
        </a:p>
      </dgm:t>
    </dgm:pt>
    <dgm:pt modelId="{E619BC23-9C03-451F-982D-26AFD837683B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b="1" dirty="0" smtClean="0"/>
            <a:t>Сохранение уникальности самооценки дошкольного детства</a:t>
          </a:r>
          <a:endParaRPr lang="ru-RU" b="1" dirty="0"/>
        </a:p>
      </dgm:t>
    </dgm:pt>
    <dgm:pt modelId="{7F21453C-1E2B-45C2-8D2A-1514CB205CB4}" type="parTrans" cxnId="{D1FE6945-E53A-4A0A-A0FE-93784C648EC0}">
      <dgm:prSet/>
      <dgm:spPr/>
      <dgm:t>
        <a:bodyPr/>
        <a:lstStyle/>
        <a:p>
          <a:endParaRPr lang="ru-RU"/>
        </a:p>
      </dgm:t>
    </dgm:pt>
    <dgm:pt modelId="{BB2A5A5B-D4FF-4A07-98E6-658FBE183EF1}" type="sibTrans" cxnId="{D1FE6945-E53A-4A0A-A0FE-93784C648EC0}">
      <dgm:prSet/>
      <dgm:spPr/>
      <dgm:t>
        <a:bodyPr/>
        <a:lstStyle/>
        <a:p>
          <a:endParaRPr lang="ru-RU"/>
        </a:p>
      </dgm:t>
    </dgm:pt>
    <dgm:pt modelId="{151DD583-8457-4782-BBC9-F2E07651271D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b="1" dirty="0" smtClean="0"/>
            <a:t>Отмена мониторинга</a:t>
          </a:r>
          <a:endParaRPr lang="ru-RU" b="1" dirty="0"/>
        </a:p>
      </dgm:t>
    </dgm:pt>
    <dgm:pt modelId="{D547E724-9315-4266-90CE-9DF5E5E7279D}" type="parTrans" cxnId="{8C69F983-2AFA-44AE-A5CB-3BE7D24F9089}">
      <dgm:prSet/>
      <dgm:spPr/>
      <dgm:t>
        <a:bodyPr/>
        <a:lstStyle/>
        <a:p>
          <a:endParaRPr lang="ru-RU"/>
        </a:p>
      </dgm:t>
    </dgm:pt>
    <dgm:pt modelId="{4DB0DA70-9B3B-4DFE-A216-60BD231980CF}" type="sibTrans" cxnId="{8C69F983-2AFA-44AE-A5CB-3BE7D24F9089}">
      <dgm:prSet/>
      <dgm:spPr/>
      <dgm:t>
        <a:bodyPr/>
        <a:lstStyle/>
        <a:p>
          <a:endParaRPr lang="ru-RU"/>
        </a:p>
      </dgm:t>
    </dgm:pt>
    <dgm:pt modelId="{A541391C-5A6B-49FD-8BB9-4447E3DCD05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Сопровождение в педагогическом процессе (задача педагога</a:t>
          </a:r>
          <a:r>
            <a:rPr lang="ru-RU" dirty="0" smtClean="0"/>
            <a:t>)</a:t>
          </a:r>
          <a:endParaRPr lang="ru-RU" dirty="0"/>
        </a:p>
      </dgm:t>
    </dgm:pt>
    <dgm:pt modelId="{DD7A2FD7-A516-4E51-A9EB-CAF189FDA6C6}" type="parTrans" cxnId="{7FDA239B-040A-4E8D-A024-68A72E33812E}">
      <dgm:prSet/>
      <dgm:spPr/>
      <dgm:t>
        <a:bodyPr/>
        <a:lstStyle/>
        <a:p>
          <a:endParaRPr lang="ru-RU"/>
        </a:p>
      </dgm:t>
    </dgm:pt>
    <dgm:pt modelId="{D14274B0-F12F-4F6E-A04F-7C1C6F9F08A9}" type="sibTrans" cxnId="{7FDA239B-040A-4E8D-A024-68A72E33812E}">
      <dgm:prSet/>
      <dgm:spPr/>
      <dgm:t>
        <a:bodyPr/>
        <a:lstStyle/>
        <a:p>
          <a:endParaRPr lang="ru-RU"/>
        </a:p>
      </dgm:t>
    </dgm:pt>
    <dgm:pt modelId="{B340AE91-32D0-4E9D-9AD0-9A5BFC123F44}">
      <dgm:prSet/>
      <dgm:spPr/>
      <dgm:t>
        <a:bodyPr/>
        <a:lstStyle/>
        <a:p>
          <a:r>
            <a:rPr lang="ru-RU" b="1" dirty="0" smtClean="0"/>
            <a:t>Создание благоприятной социальной ситуации развития каждого ребенка в соответствии с его особенностями</a:t>
          </a:r>
          <a:endParaRPr lang="ru-RU" b="1" dirty="0"/>
        </a:p>
      </dgm:t>
    </dgm:pt>
    <dgm:pt modelId="{55ADEDAD-A352-4766-B161-8EE6A38C6A90}" type="parTrans" cxnId="{4A88B261-3B4C-47E5-99A0-1C7FB6C9958C}">
      <dgm:prSet/>
      <dgm:spPr/>
      <dgm:t>
        <a:bodyPr/>
        <a:lstStyle/>
        <a:p>
          <a:endParaRPr lang="ru-RU"/>
        </a:p>
      </dgm:t>
    </dgm:pt>
    <dgm:pt modelId="{C16DF69E-ACDD-4D1D-B13A-08ED5C9BF825}" type="sibTrans" cxnId="{4A88B261-3B4C-47E5-99A0-1C7FB6C9958C}">
      <dgm:prSet/>
      <dgm:spPr/>
      <dgm:t>
        <a:bodyPr/>
        <a:lstStyle/>
        <a:p>
          <a:endParaRPr lang="ru-RU"/>
        </a:p>
      </dgm:t>
    </dgm:pt>
    <dgm:pt modelId="{4C1AB352-7B19-41D0-BA29-5374B6E0276F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/>
            <a:t>Наблюдаем развитие познавательного процесса ребенка (помогаем ему</a:t>
          </a:r>
          <a:r>
            <a:rPr lang="ru-RU" dirty="0" smtClean="0"/>
            <a:t>)</a:t>
          </a:r>
          <a:endParaRPr lang="ru-RU" dirty="0"/>
        </a:p>
      </dgm:t>
    </dgm:pt>
    <dgm:pt modelId="{53CA7A04-4D0A-441A-BCE9-2C38C00D2E6D}" type="parTrans" cxnId="{BA5A8B21-19DB-4A4D-9EE9-15610F6D4D3C}">
      <dgm:prSet/>
      <dgm:spPr/>
      <dgm:t>
        <a:bodyPr/>
        <a:lstStyle/>
        <a:p>
          <a:endParaRPr lang="ru-RU"/>
        </a:p>
      </dgm:t>
    </dgm:pt>
    <dgm:pt modelId="{3B0B7C5D-BC4E-444F-A8E0-265EEB9C61A4}" type="sibTrans" cxnId="{BA5A8B21-19DB-4A4D-9EE9-15610F6D4D3C}">
      <dgm:prSet/>
      <dgm:spPr/>
      <dgm:t>
        <a:bodyPr/>
        <a:lstStyle/>
        <a:p>
          <a:endParaRPr lang="ru-RU"/>
        </a:p>
      </dgm:t>
    </dgm:pt>
    <dgm:pt modelId="{89B32B98-47FF-455C-A6D3-D2722915399E}" type="pres">
      <dgm:prSet presAssocID="{CA99956A-17F0-450B-9FAC-6B5E2991A8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A11224-4588-46C1-BE0E-946D6B97F2CA}" type="pres">
      <dgm:prSet presAssocID="{E3CAA5FB-3D17-4BEB-903F-5741ADAD9961}" presName="vertOne" presStyleCnt="0"/>
      <dgm:spPr/>
    </dgm:pt>
    <dgm:pt modelId="{D45197EC-3D73-484F-9394-084EF872A9C2}" type="pres">
      <dgm:prSet presAssocID="{E3CAA5FB-3D17-4BEB-903F-5741ADAD99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E278D-53F0-4880-BBA2-7637F183620B}" type="pres">
      <dgm:prSet presAssocID="{E3CAA5FB-3D17-4BEB-903F-5741ADAD9961}" presName="parTransOne" presStyleCnt="0"/>
      <dgm:spPr/>
    </dgm:pt>
    <dgm:pt modelId="{AD5A634C-0371-4E18-9E2F-BEF5270C8973}" type="pres">
      <dgm:prSet presAssocID="{E3CAA5FB-3D17-4BEB-903F-5741ADAD9961}" presName="horzOne" presStyleCnt="0"/>
      <dgm:spPr/>
    </dgm:pt>
    <dgm:pt modelId="{0B3C408C-9205-4090-9574-CB2577868B12}" type="pres">
      <dgm:prSet presAssocID="{A72B58DA-C4A6-43F8-A20E-550DFB5A41F3}" presName="vertTwo" presStyleCnt="0"/>
      <dgm:spPr/>
    </dgm:pt>
    <dgm:pt modelId="{0C79DDC0-DD8B-4C72-9BA5-6C00105C322E}" type="pres">
      <dgm:prSet presAssocID="{A72B58DA-C4A6-43F8-A20E-550DFB5A41F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72243F-0113-40CE-B846-8499CDF93F7F}" type="pres">
      <dgm:prSet presAssocID="{A72B58DA-C4A6-43F8-A20E-550DFB5A41F3}" presName="parTransTwo" presStyleCnt="0"/>
      <dgm:spPr/>
    </dgm:pt>
    <dgm:pt modelId="{8C600F75-AAC2-413D-B515-6B8A619E6AC1}" type="pres">
      <dgm:prSet presAssocID="{A72B58DA-C4A6-43F8-A20E-550DFB5A41F3}" presName="horzTwo" presStyleCnt="0"/>
      <dgm:spPr/>
    </dgm:pt>
    <dgm:pt modelId="{6E446F83-F876-47B8-BDB8-E7E8D6EACEEA}" type="pres">
      <dgm:prSet presAssocID="{E619BC23-9C03-451F-982D-26AFD837683B}" presName="vertThree" presStyleCnt="0"/>
      <dgm:spPr/>
    </dgm:pt>
    <dgm:pt modelId="{FFDDE4DA-DB30-4E0C-9060-822F79119B5C}" type="pres">
      <dgm:prSet presAssocID="{E619BC23-9C03-451F-982D-26AFD837683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645EA-F550-4730-B905-CA94EC99B9C7}" type="pres">
      <dgm:prSet presAssocID="{E619BC23-9C03-451F-982D-26AFD837683B}" presName="horzThree" presStyleCnt="0"/>
      <dgm:spPr/>
    </dgm:pt>
    <dgm:pt modelId="{DCB936D0-B721-4B94-9FF5-EF5EB1CA3888}" type="pres">
      <dgm:prSet presAssocID="{7A1E3881-2096-4B04-88D8-05C68AC2B192}" presName="sibSpaceTwo" presStyleCnt="0"/>
      <dgm:spPr/>
    </dgm:pt>
    <dgm:pt modelId="{C76A4F3B-8A8B-4A1D-9F0F-0F4286DF8054}" type="pres">
      <dgm:prSet presAssocID="{B340AE91-32D0-4E9D-9AD0-9A5BFC123F44}" presName="vertTwo" presStyleCnt="0"/>
      <dgm:spPr/>
    </dgm:pt>
    <dgm:pt modelId="{39E875C8-F111-4070-B25C-70574063CD50}" type="pres">
      <dgm:prSet presAssocID="{B340AE91-32D0-4E9D-9AD0-9A5BFC123F44}" presName="txTwo" presStyleLbl="node2" presStyleIdx="1" presStyleCnt="4" custScaleY="202222" custLinFactNeighborX="-2100" custLinFactNeighborY="21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BB55A-C857-4CF2-8A04-DDC03DA0AE85}" type="pres">
      <dgm:prSet presAssocID="{B340AE91-32D0-4E9D-9AD0-9A5BFC123F44}" presName="horzTwo" presStyleCnt="0"/>
      <dgm:spPr/>
    </dgm:pt>
    <dgm:pt modelId="{3721FD78-1933-4564-813C-6D7FF851CB44}" type="pres">
      <dgm:prSet presAssocID="{C16DF69E-ACDD-4D1D-B13A-08ED5C9BF825}" presName="sibSpaceTwo" presStyleCnt="0"/>
      <dgm:spPr/>
    </dgm:pt>
    <dgm:pt modelId="{466032B7-F385-4637-BA37-F903FFDD541A}" type="pres">
      <dgm:prSet presAssocID="{4C1AB352-7B19-41D0-BA29-5374B6E0276F}" presName="vertTwo" presStyleCnt="0"/>
      <dgm:spPr/>
    </dgm:pt>
    <dgm:pt modelId="{22001C8E-4BD4-444E-8CE6-95AE274F0331}" type="pres">
      <dgm:prSet presAssocID="{4C1AB352-7B19-41D0-BA29-5374B6E0276F}" presName="txTwo" presStyleLbl="node2" presStyleIdx="2" presStyleCnt="4" custScaleY="200586" custLinFactNeighborX="1359" custLinFactNeighborY="135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65C2B-6C92-4F95-A1DE-02ABDC3B978E}" type="pres">
      <dgm:prSet presAssocID="{4C1AB352-7B19-41D0-BA29-5374B6E0276F}" presName="horzTwo" presStyleCnt="0"/>
      <dgm:spPr/>
    </dgm:pt>
    <dgm:pt modelId="{17169F9B-EE75-4212-8EBB-6DCD63C14A87}" type="pres">
      <dgm:prSet presAssocID="{3B0B7C5D-BC4E-444F-A8E0-265EEB9C61A4}" presName="sibSpaceTwo" presStyleCnt="0"/>
      <dgm:spPr/>
    </dgm:pt>
    <dgm:pt modelId="{DEBC64E2-B2C8-420E-A319-F12D356A0E1D}" type="pres">
      <dgm:prSet presAssocID="{151DD583-8457-4782-BBC9-F2E07651271D}" presName="vertTwo" presStyleCnt="0"/>
      <dgm:spPr/>
    </dgm:pt>
    <dgm:pt modelId="{7189D10B-0A4C-411C-910E-2D38E9A5617C}" type="pres">
      <dgm:prSet presAssocID="{151DD583-8457-4782-BBC9-F2E07651271D}" presName="txTwo" presStyleLbl="node2" presStyleIdx="3" presStyleCnt="4" custLinFactNeighborX="428" custLinFactNeighborY="-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7010CD-F617-498E-BA28-F6788C02EDAD}" type="pres">
      <dgm:prSet presAssocID="{151DD583-8457-4782-BBC9-F2E07651271D}" presName="parTransTwo" presStyleCnt="0"/>
      <dgm:spPr/>
    </dgm:pt>
    <dgm:pt modelId="{000ACBC7-E0E1-40BA-B312-9A479E7795E2}" type="pres">
      <dgm:prSet presAssocID="{151DD583-8457-4782-BBC9-F2E07651271D}" presName="horzTwo" presStyleCnt="0"/>
      <dgm:spPr/>
    </dgm:pt>
    <dgm:pt modelId="{27A52DB5-215D-4AF5-B1FD-15B1C3099DF8}" type="pres">
      <dgm:prSet presAssocID="{A541391C-5A6B-49FD-8BB9-4447E3DCD053}" presName="vertThree" presStyleCnt="0"/>
      <dgm:spPr/>
    </dgm:pt>
    <dgm:pt modelId="{46AC4780-6A3F-4C33-8881-BFC92E276F82}" type="pres">
      <dgm:prSet presAssocID="{A541391C-5A6B-49FD-8BB9-4447E3DCD05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C5583-DAC1-4CB3-8327-5EB1387A3AB1}" type="pres">
      <dgm:prSet presAssocID="{A541391C-5A6B-49FD-8BB9-4447E3DCD053}" presName="horzThree" presStyleCnt="0"/>
      <dgm:spPr/>
    </dgm:pt>
  </dgm:ptLst>
  <dgm:cxnLst>
    <dgm:cxn modelId="{81DD75D4-1925-4373-951F-CBF17E26995D}" type="presOf" srcId="{E3CAA5FB-3D17-4BEB-903F-5741ADAD9961}" destId="{D45197EC-3D73-484F-9394-084EF872A9C2}" srcOrd="0" destOrd="0" presId="urn:microsoft.com/office/officeart/2005/8/layout/hierarchy4"/>
    <dgm:cxn modelId="{BA5A8B21-19DB-4A4D-9EE9-15610F6D4D3C}" srcId="{E3CAA5FB-3D17-4BEB-903F-5741ADAD9961}" destId="{4C1AB352-7B19-41D0-BA29-5374B6E0276F}" srcOrd="2" destOrd="0" parTransId="{53CA7A04-4D0A-441A-BCE9-2C38C00D2E6D}" sibTransId="{3B0B7C5D-BC4E-444F-A8E0-265EEB9C61A4}"/>
    <dgm:cxn modelId="{8C69F983-2AFA-44AE-A5CB-3BE7D24F9089}" srcId="{E3CAA5FB-3D17-4BEB-903F-5741ADAD9961}" destId="{151DD583-8457-4782-BBC9-F2E07651271D}" srcOrd="3" destOrd="0" parTransId="{D547E724-9315-4266-90CE-9DF5E5E7279D}" sibTransId="{4DB0DA70-9B3B-4DFE-A216-60BD231980CF}"/>
    <dgm:cxn modelId="{BCB91CE3-E30E-41B6-B294-D211442754B4}" type="presOf" srcId="{A72B58DA-C4A6-43F8-A20E-550DFB5A41F3}" destId="{0C79DDC0-DD8B-4C72-9BA5-6C00105C322E}" srcOrd="0" destOrd="0" presId="urn:microsoft.com/office/officeart/2005/8/layout/hierarchy4"/>
    <dgm:cxn modelId="{E670CEE5-1479-4E7D-90D3-EACD6A7755BC}" type="presOf" srcId="{A541391C-5A6B-49FD-8BB9-4447E3DCD053}" destId="{46AC4780-6A3F-4C33-8881-BFC92E276F82}" srcOrd="0" destOrd="0" presId="urn:microsoft.com/office/officeart/2005/8/layout/hierarchy4"/>
    <dgm:cxn modelId="{041523D1-B281-474D-A230-6FFB90CA3840}" srcId="{E3CAA5FB-3D17-4BEB-903F-5741ADAD9961}" destId="{A72B58DA-C4A6-43F8-A20E-550DFB5A41F3}" srcOrd="0" destOrd="0" parTransId="{C531632F-E634-41A2-8712-4ADBE2F4244A}" sibTransId="{7A1E3881-2096-4B04-88D8-05C68AC2B192}"/>
    <dgm:cxn modelId="{D1FE6945-E53A-4A0A-A0FE-93784C648EC0}" srcId="{A72B58DA-C4A6-43F8-A20E-550DFB5A41F3}" destId="{E619BC23-9C03-451F-982D-26AFD837683B}" srcOrd="0" destOrd="0" parTransId="{7F21453C-1E2B-45C2-8D2A-1514CB205CB4}" sibTransId="{BB2A5A5B-D4FF-4A07-98E6-658FBE183EF1}"/>
    <dgm:cxn modelId="{99B28AFA-D8CA-4E01-8B77-5A996F3AADAC}" type="presOf" srcId="{CA99956A-17F0-450B-9FAC-6B5E2991A8B2}" destId="{89B32B98-47FF-455C-A6D3-D2722915399E}" srcOrd="0" destOrd="0" presId="urn:microsoft.com/office/officeart/2005/8/layout/hierarchy4"/>
    <dgm:cxn modelId="{5CE22A45-9653-473E-9AC4-A1A3D0776642}" type="presOf" srcId="{B340AE91-32D0-4E9D-9AD0-9A5BFC123F44}" destId="{39E875C8-F111-4070-B25C-70574063CD50}" srcOrd="0" destOrd="0" presId="urn:microsoft.com/office/officeart/2005/8/layout/hierarchy4"/>
    <dgm:cxn modelId="{7FDA239B-040A-4E8D-A024-68A72E33812E}" srcId="{151DD583-8457-4782-BBC9-F2E07651271D}" destId="{A541391C-5A6B-49FD-8BB9-4447E3DCD053}" srcOrd="0" destOrd="0" parTransId="{DD7A2FD7-A516-4E51-A9EB-CAF189FDA6C6}" sibTransId="{D14274B0-F12F-4F6E-A04F-7C1C6F9F08A9}"/>
    <dgm:cxn modelId="{7EFE4750-BE17-470B-BAD0-08D448050497}" type="presOf" srcId="{E619BC23-9C03-451F-982D-26AFD837683B}" destId="{FFDDE4DA-DB30-4E0C-9060-822F79119B5C}" srcOrd="0" destOrd="0" presId="urn:microsoft.com/office/officeart/2005/8/layout/hierarchy4"/>
    <dgm:cxn modelId="{0AF5294E-F409-4DE9-B1DF-AB873C34585B}" type="presOf" srcId="{4C1AB352-7B19-41D0-BA29-5374B6E0276F}" destId="{22001C8E-4BD4-444E-8CE6-95AE274F0331}" srcOrd="0" destOrd="0" presId="urn:microsoft.com/office/officeart/2005/8/layout/hierarchy4"/>
    <dgm:cxn modelId="{4A88B261-3B4C-47E5-99A0-1C7FB6C9958C}" srcId="{E3CAA5FB-3D17-4BEB-903F-5741ADAD9961}" destId="{B340AE91-32D0-4E9D-9AD0-9A5BFC123F44}" srcOrd="1" destOrd="0" parTransId="{55ADEDAD-A352-4766-B161-8EE6A38C6A90}" sibTransId="{C16DF69E-ACDD-4D1D-B13A-08ED5C9BF825}"/>
    <dgm:cxn modelId="{C7582EFD-651F-4EB9-B150-7F1EA2B6A37F}" type="presOf" srcId="{151DD583-8457-4782-BBC9-F2E07651271D}" destId="{7189D10B-0A4C-411C-910E-2D38E9A5617C}" srcOrd="0" destOrd="0" presId="urn:microsoft.com/office/officeart/2005/8/layout/hierarchy4"/>
    <dgm:cxn modelId="{C012B8C3-ED44-4817-83A9-C1061800A2DC}" srcId="{CA99956A-17F0-450B-9FAC-6B5E2991A8B2}" destId="{E3CAA5FB-3D17-4BEB-903F-5741ADAD9961}" srcOrd="0" destOrd="0" parTransId="{328A8349-F023-4E61-8FA1-66F738CE5911}" sibTransId="{DCECDCC1-C876-45FA-BED8-5019EEA15B83}"/>
    <dgm:cxn modelId="{252D4EE3-FC12-403D-82B5-363E7962CBAA}" type="presParOf" srcId="{89B32B98-47FF-455C-A6D3-D2722915399E}" destId="{6BA11224-4588-46C1-BE0E-946D6B97F2CA}" srcOrd="0" destOrd="0" presId="urn:microsoft.com/office/officeart/2005/8/layout/hierarchy4"/>
    <dgm:cxn modelId="{7EBEFD4B-982B-422C-8EE1-6A88A10C4128}" type="presParOf" srcId="{6BA11224-4588-46C1-BE0E-946D6B97F2CA}" destId="{D45197EC-3D73-484F-9394-084EF872A9C2}" srcOrd="0" destOrd="0" presId="urn:microsoft.com/office/officeart/2005/8/layout/hierarchy4"/>
    <dgm:cxn modelId="{85044ABC-A8BC-45D7-B207-1641387AA5E5}" type="presParOf" srcId="{6BA11224-4588-46C1-BE0E-946D6B97F2CA}" destId="{630E278D-53F0-4880-BBA2-7637F183620B}" srcOrd="1" destOrd="0" presId="urn:microsoft.com/office/officeart/2005/8/layout/hierarchy4"/>
    <dgm:cxn modelId="{AB968E34-BEE6-4DB5-8A6E-7F2FC250C107}" type="presParOf" srcId="{6BA11224-4588-46C1-BE0E-946D6B97F2CA}" destId="{AD5A634C-0371-4E18-9E2F-BEF5270C8973}" srcOrd="2" destOrd="0" presId="urn:microsoft.com/office/officeart/2005/8/layout/hierarchy4"/>
    <dgm:cxn modelId="{B28ED3E6-6462-409D-B75D-929F4E8C6672}" type="presParOf" srcId="{AD5A634C-0371-4E18-9E2F-BEF5270C8973}" destId="{0B3C408C-9205-4090-9574-CB2577868B12}" srcOrd="0" destOrd="0" presId="urn:microsoft.com/office/officeart/2005/8/layout/hierarchy4"/>
    <dgm:cxn modelId="{0F89C06A-0755-4F88-B1F5-02DFF49CD391}" type="presParOf" srcId="{0B3C408C-9205-4090-9574-CB2577868B12}" destId="{0C79DDC0-DD8B-4C72-9BA5-6C00105C322E}" srcOrd="0" destOrd="0" presId="urn:microsoft.com/office/officeart/2005/8/layout/hierarchy4"/>
    <dgm:cxn modelId="{424AA499-535F-41B2-9E5B-BFFF22871879}" type="presParOf" srcId="{0B3C408C-9205-4090-9574-CB2577868B12}" destId="{C372243F-0113-40CE-B846-8499CDF93F7F}" srcOrd="1" destOrd="0" presId="urn:microsoft.com/office/officeart/2005/8/layout/hierarchy4"/>
    <dgm:cxn modelId="{DC779B92-118D-4137-966E-EEB8174D6E30}" type="presParOf" srcId="{0B3C408C-9205-4090-9574-CB2577868B12}" destId="{8C600F75-AAC2-413D-B515-6B8A619E6AC1}" srcOrd="2" destOrd="0" presId="urn:microsoft.com/office/officeart/2005/8/layout/hierarchy4"/>
    <dgm:cxn modelId="{571CCA7D-DEA3-4642-A054-9D38FBD8FE40}" type="presParOf" srcId="{8C600F75-AAC2-413D-B515-6B8A619E6AC1}" destId="{6E446F83-F876-47B8-BDB8-E7E8D6EACEEA}" srcOrd="0" destOrd="0" presId="urn:microsoft.com/office/officeart/2005/8/layout/hierarchy4"/>
    <dgm:cxn modelId="{21A204E8-0615-477B-89E4-D86985063D5A}" type="presParOf" srcId="{6E446F83-F876-47B8-BDB8-E7E8D6EACEEA}" destId="{FFDDE4DA-DB30-4E0C-9060-822F79119B5C}" srcOrd="0" destOrd="0" presId="urn:microsoft.com/office/officeart/2005/8/layout/hierarchy4"/>
    <dgm:cxn modelId="{DBA3313E-7AA4-481C-8686-E986E8EE76F1}" type="presParOf" srcId="{6E446F83-F876-47B8-BDB8-E7E8D6EACEEA}" destId="{871645EA-F550-4730-B905-CA94EC99B9C7}" srcOrd="1" destOrd="0" presId="urn:microsoft.com/office/officeart/2005/8/layout/hierarchy4"/>
    <dgm:cxn modelId="{F7AA07AE-5504-4DD3-87D8-246A9DB99B60}" type="presParOf" srcId="{AD5A634C-0371-4E18-9E2F-BEF5270C8973}" destId="{DCB936D0-B721-4B94-9FF5-EF5EB1CA3888}" srcOrd="1" destOrd="0" presId="urn:microsoft.com/office/officeart/2005/8/layout/hierarchy4"/>
    <dgm:cxn modelId="{43872D88-9CC3-447F-8DD7-0152C60464EF}" type="presParOf" srcId="{AD5A634C-0371-4E18-9E2F-BEF5270C8973}" destId="{C76A4F3B-8A8B-4A1D-9F0F-0F4286DF8054}" srcOrd="2" destOrd="0" presId="urn:microsoft.com/office/officeart/2005/8/layout/hierarchy4"/>
    <dgm:cxn modelId="{72F73F72-7B07-40CF-A7F4-6FBA3558233D}" type="presParOf" srcId="{C76A4F3B-8A8B-4A1D-9F0F-0F4286DF8054}" destId="{39E875C8-F111-4070-B25C-70574063CD50}" srcOrd="0" destOrd="0" presId="urn:microsoft.com/office/officeart/2005/8/layout/hierarchy4"/>
    <dgm:cxn modelId="{F396C5EB-DA91-48E8-A63C-32F46949873A}" type="presParOf" srcId="{C76A4F3B-8A8B-4A1D-9F0F-0F4286DF8054}" destId="{7D9BB55A-C857-4CF2-8A04-DDC03DA0AE85}" srcOrd="1" destOrd="0" presId="urn:microsoft.com/office/officeart/2005/8/layout/hierarchy4"/>
    <dgm:cxn modelId="{3EB9EC4F-7E63-42CA-B8FD-D584F1DAD32E}" type="presParOf" srcId="{AD5A634C-0371-4E18-9E2F-BEF5270C8973}" destId="{3721FD78-1933-4564-813C-6D7FF851CB44}" srcOrd="3" destOrd="0" presId="urn:microsoft.com/office/officeart/2005/8/layout/hierarchy4"/>
    <dgm:cxn modelId="{8D132FEC-135F-4569-AA7B-7B61DDA6C28D}" type="presParOf" srcId="{AD5A634C-0371-4E18-9E2F-BEF5270C8973}" destId="{466032B7-F385-4637-BA37-F903FFDD541A}" srcOrd="4" destOrd="0" presId="urn:microsoft.com/office/officeart/2005/8/layout/hierarchy4"/>
    <dgm:cxn modelId="{FB82CB8F-4866-47B9-A1E4-01ACE4730071}" type="presParOf" srcId="{466032B7-F385-4637-BA37-F903FFDD541A}" destId="{22001C8E-4BD4-444E-8CE6-95AE274F0331}" srcOrd="0" destOrd="0" presId="urn:microsoft.com/office/officeart/2005/8/layout/hierarchy4"/>
    <dgm:cxn modelId="{8661B05B-71A5-488F-964D-7C929188B01A}" type="presParOf" srcId="{466032B7-F385-4637-BA37-F903FFDD541A}" destId="{DCA65C2B-6C92-4F95-A1DE-02ABDC3B978E}" srcOrd="1" destOrd="0" presId="urn:microsoft.com/office/officeart/2005/8/layout/hierarchy4"/>
    <dgm:cxn modelId="{53227FB4-5D01-456F-AB8E-41500EC319BB}" type="presParOf" srcId="{AD5A634C-0371-4E18-9E2F-BEF5270C8973}" destId="{17169F9B-EE75-4212-8EBB-6DCD63C14A87}" srcOrd="5" destOrd="0" presId="urn:microsoft.com/office/officeart/2005/8/layout/hierarchy4"/>
    <dgm:cxn modelId="{3D3D9048-CC32-4C0A-997F-C35753D500B6}" type="presParOf" srcId="{AD5A634C-0371-4E18-9E2F-BEF5270C8973}" destId="{DEBC64E2-B2C8-420E-A319-F12D356A0E1D}" srcOrd="6" destOrd="0" presId="urn:microsoft.com/office/officeart/2005/8/layout/hierarchy4"/>
    <dgm:cxn modelId="{141E2D8D-9472-4878-9FCA-B392BDDDD524}" type="presParOf" srcId="{DEBC64E2-B2C8-420E-A319-F12D356A0E1D}" destId="{7189D10B-0A4C-411C-910E-2D38E9A5617C}" srcOrd="0" destOrd="0" presId="urn:microsoft.com/office/officeart/2005/8/layout/hierarchy4"/>
    <dgm:cxn modelId="{B1DB9D7B-8E4C-4B7D-B65F-02EA3CA870FC}" type="presParOf" srcId="{DEBC64E2-B2C8-420E-A319-F12D356A0E1D}" destId="{DE7010CD-F617-498E-BA28-F6788C02EDAD}" srcOrd="1" destOrd="0" presId="urn:microsoft.com/office/officeart/2005/8/layout/hierarchy4"/>
    <dgm:cxn modelId="{71A11556-11DC-4BDA-A5B6-BF7421BEDB10}" type="presParOf" srcId="{DEBC64E2-B2C8-420E-A319-F12D356A0E1D}" destId="{000ACBC7-E0E1-40BA-B312-9A479E7795E2}" srcOrd="2" destOrd="0" presId="urn:microsoft.com/office/officeart/2005/8/layout/hierarchy4"/>
    <dgm:cxn modelId="{78C5006F-ACAB-430A-B02C-FCA6208647BB}" type="presParOf" srcId="{000ACBC7-E0E1-40BA-B312-9A479E7795E2}" destId="{27A52DB5-215D-4AF5-B1FD-15B1C3099DF8}" srcOrd="0" destOrd="0" presId="urn:microsoft.com/office/officeart/2005/8/layout/hierarchy4"/>
    <dgm:cxn modelId="{01BD7665-EAEB-4D84-B02A-0EE4BD5644D4}" type="presParOf" srcId="{27A52DB5-215D-4AF5-B1FD-15B1C3099DF8}" destId="{46AC4780-6A3F-4C33-8881-BFC92E276F82}" srcOrd="0" destOrd="0" presId="urn:microsoft.com/office/officeart/2005/8/layout/hierarchy4"/>
    <dgm:cxn modelId="{61C6A81C-A285-4CEF-9614-92AE467821A8}" type="presParOf" srcId="{27A52DB5-215D-4AF5-B1FD-15B1C3099DF8}" destId="{BEFC5583-DAC1-4CB3-8327-5EB1387A3AB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55F0C3-001D-4443-AA2F-F411C754469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81E476-D674-42B2-AF7F-777EF6FBB860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b="1" dirty="0" smtClean="0"/>
            <a:t>Повышение социального статуса дошкольного образования;</a:t>
          </a:r>
          <a:endParaRPr lang="ru-RU" sz="2400" b="1" dirty="0"/>
        </a:p>
      </dgm:t>
    </dgm:pt>
    <dgm:pt modelId="{007A0FFD-5E80-4DF2-9B16-611E15EE3599}" type="parTrans" cxnId="{6C0BDAA8-8CB9-47D2-9617-9420763926F9}">
      <dgm:prSet/>
      <dgm:spPr/>
      <dgm:t>
        <a:bodyPr/>
        <a:lstStyle/>
        <a:p>
          <a:endParaRPr lang="ru-RU"/>
        </a:p>
      </dgm:t>
    </dgm:pt>
    <dgm:pt modelId="{488535D5-9FCB-4DF0-B8AE-6987C32509CE}" type="sibTrans" cxnId="{6C0BDAA8-8CB9-47D2-9617-9420763926F9}">
      <dgm:prSet/>
      <dgm:spPr/>
      <dgm:t>
        <a:bodyPr/>
        <a:lstStyle/>
        <a:p>
          <a:endParaRPr lang="ru-RU"/>
        </a:p>
      </dgm:t>
    </dgm:pt>
    <dgm:pt modelId="{6E931701-C8A0-4E72-B4D8-8F31FE6483FE}">
      <dgm:prSet phldrT="[Текст]"/>
      <dgm:spPr/>
      <dgm:t>
        <a:bodyPr/>
        <a:lstStyle/>
        <a:p>
          <a:r>
            <a:rPr lang="ru-RU" b="1" dirty="0" smtClean="0"/>
            <a:t>Обеспечение государством равенства возможностей для каждого ребенка в получении качественного дошкольного образования;</a:t>
          </a:r>
          <a:endParaRPr lang="ru-RU" b="1" dirty="0"/>
        </a:p>
      </dgm:t>
    </dgm:pt>
    <dgm:pt modelId="{30F1EBF3-547B-42B4-A531-90D4EE9AC4D2}" type="parTrans" cxnId="{339B0065-B3A8-4656-95B0-79ECBC4E2224}">
      <dgm:prSet/>
      <dgm:spPr/>
      <dgm:t>
        <a:bodyPr/>
        <a:lstStyle/>
        <a:p>
          <a:endParaRPr lang="ru-RU"/>
        </a:p>
      </dgm:t>
    </dgm:pt>
    <dgm:pt modelId="{3B236D1B-9D42-4782-BD0B-A271C99EE628}" type="sibTrans" cxnId="{339B0065-B3A8-4656-95B0-79ECBC4E2224}">
      <dgm:prSet/>
      <dgm:spPr/>
      <dgm:t>
        <a:bodyPr/>
        <a:lstStyle/>
        <a:p>
          <a:endParaRPr lang="ru-RU"/>
        </a:p>
      </dgm:t>
    </dgm:pt>
    <dgm:pt modelId="{1B8D1F23-38F4-4FF4-A78C-AC4069B06CD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0" dirty="0" smtClean="0"/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</a:r>
          <a:r>
            <a:rPr lang="ru-RU" sz="1700" dirty="0" smtClean="0"/>
            <a:t>;</a:t>
          </a:r>
          <a:endParaRPr lang="ru-RU" sz="1700" dirty="0"/>
        </a:p>
      </dgm:t>
    </dgm:pt>
    <dgm:pt modelId="{220158FC-D5BA-4AB6-AF28-B0F9270E0E2A}" type="parTrans" cxnId="{78B25364-F285-4BB3-8059-8FF5A44792A0}">
      <dgm:prSet/>
      <dgm:spPr/>
      <dgm:t>
        <a:bodyPr/>
        <a:lstStyle/>
        <a:p>
          <a:endParaRPr lang="ru-RU"/>
        </a:p>
      </dgm:t>
    </dgm:pt>
    <dgm:pt modelId="{F6B3B67C-F278-44BF-B4AB-9B07EF34249D}" type="sibTrans" cxnId="{78B25364-F285-4BB3-8059-8FF5A44792A0}">
      <dgm:prSet/>
      <dgm:spPr/>
      <dgm:t>
        <a:bodyPr/>
        <a:lstStyle/>
        <a:p>
          <a:endParaRPr lang="ru-RU"/>
        </a:p>
      </dgm:t>
    </dgm:pt>
    <dgm:pt modelId="{47D67BFF-F83B-473E-919C-D62E60D1980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/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2000" dirty="0"/>
        </a:p>
      </dgm:t>
    </dgm:pt>
    <dgm:pt modelId="{7F23FFC8-2D2A-40BF-8D04-AA389D5BEED2}" type="parTrans" cxnId="{9B3B233E-67C2-4DE5-AA84-904FF3111B62}">
      <dgm:prSet/>
      <dgm:spPr/>
      <dgm:t>
        <a:bodyPr/>
        <a:lstStyle/>
        <a:p>
          <a:endParaRPr lang="ru-RU"/>
        </a:p>
      </dgm:t>
    </dgm:pt>
    <dgm:pt modelId="{10477EB1-00CE-4009-A1A1-E39C0ED37C2C}" type="sibTrans" cxnId="{9B3B233E-67C2-4DE5-AA84-904FF3111B62}">
      <dgm:prSet/>
      <dgm:spPr/>
      <dgm:t>
        <a:bodyPr/>
        <a:lstStyle/>
        <a:p>
          <a:endParaRPr lang="ru-RU"/>
        </a:p>
      </dgm:t>
    </dgm:pt>
    <dgm:pt modelId="{6481B1B5-BFDD-42B6-B4B0-90861625801C}" type="pres">
      <dgm:prSet presAssocID="{9A55F0C3-001D-4443-AA2F-F411C75446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15087-A118-4173-BF77-F99339561E7D}" type="pres">
      <dgm:prSet presAssocID="{CC81E476-D674-42B2-AF7F-777EF6FBB8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5AEC-B650-4771-93A4-22CF9897148F}" type="pres">
      <dgm:prSet presAssocID="{488535D5-9FCB-4DF0-B8AE-6987C32509CE}" presName="sibTrans" presStyleCnt="0"/>
      <dgm:spPr/>
    </dgm:pt>
    <dgm:pt modelId="{CF778CB8-DA29-45B0-B49B-684C39033813}" type="pres">
      <dgm:prSet presAssocID="{6E931701-C8A0-4E72-B4D8-8F31FE6483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779E3-BDF8-457F-BD0E-91CED6954A39}" type="pres">
      <dgm:prSet presAssocID="{3B236D1B-9D42-4782-BD0B-A271C99EE628}" presName="sibTrans" presStyleCnt="0"/>
      <dgm:spPr/>
    </dgm:pt>
    <dgm:pt modelId="{86512625-B880-47BD-8FFE-777888098EE4}" type="pres">
      <dgm:prSet presAssocID="{1B8D1F23-38F4-4FF4-A78C-AC4069B06CD9}" presName="node" presStyleLbl="node1" presStyleIdx="2" presStyleCnt="4" custScaleY="125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C1C73-7FA3-4E4C-93EA-580612CD976D}" type="pres">
      <dgm:prSet presAssocID="{F6B3B67C-F278-44BF-B4AB-9B07EF34249D}" presName="sibTrans" presStyleCnt="0"/>
      <dgm:spPr/>
    </dgm:pt>
    <dgm:pt modelId="{9946F3C8-B07B-4173-91EE-53C853CA7A3A}" type="pres">
      <dgm:prSet presAssocID="{47D67BFF-F83B-473E-919C-D62E60D1980C}" presName="node" presStyleLbl="node1" presStyleIdx="3" presStyleCnt="4" custScaleY="12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BDAA8-8CB9-47D2-9617-9420763926F9}" srcId="{9A55F0C3-001D-4443-AA2F-F411C754469D}" destId="{CC81E476-D674-42B2-AF7F-777EF6FBB860}" srcOrd="0" destOrd="0" parTransId="{007A0FFD-5E80-4DF2-9B16-611E15EE3599}" sibTransId="{488535D5-9FCB-4DF0-B8AE-6987C32509CE}"/>
    <dgm:cxn modelId="{938AB005-71ED-4D43-84D7-0A3957DFF6C5}" type="presOf" srcId="{47D67BFF-F83B-473E-919C-D62E60D1980C}" destId="{9946F3C8-B07B-4173-91EE-53C853CA7A3A}" srcOrd="0" destOrd="0" presId="urn:microsoft.com/office/officeart/2005/8/layout/default#1"/>
    <dgm:cxn modelId="{339B0065-B3A8-4656-95B0-79ECBC4E2224}" srcId="{9A55F0C3-001D-4443-AA2F-F411C754469D}" destId="{6E931701-C8A0-4E72-B4D8-8F31FE6483FE}" srcOrd="1" destOrd="0" parTransId="{30F1EBF3-547B-42B4-A531-90D4EE9AC4D2}" sibTransId="{3B236D1B-9D42-4782-BD0B-A271C99EE628}"/>
    <dgm:cxn modelId="{78B25364-F285-4BB3-8059-8FF5A44792A0}" srcId="{9A55F0C3-001D-4443-AA2F-F411C754469D}" destId="{1B8D1F23-38F4-4FF4-A78C-AC4069B06CD9}" srcOrd="2" destOrd="0" parTransId="{220158FC-D5BA-4AB6-AF28-B0F9270E0E2A}" sibTransId="{F6B3B67C-F278-44BF-B4AB-9B07EF34249D}"/>
    <dgm:cxn modelId="{3AD966ED-27B0-4ABA-ACFB-43556F95E11E}" type="presOf" srcId="{CC81E476-D674-42B2-AF7F-777EF6FBB860}" destId="{C9215087-A118-4173-BF77-F99339561E7D}" srcOrd="0" destOrd="0" presId="urn:microsoft.com/office/officeart/2005/8/layout/default#1"/>
    <dgm:cxn modelId="{E202D0CB-4C4D-456C-B83A-BF1FBED8F2A9}" type="presOf" srcId="{1B8D1F23-38F4-4FF4-A78C-AC4069B06CD9}" destId="{86512625-B880-47BD-8FFE-777888098EE4}" srcOrd="0" destOrd="0" presId="urn:microsoft.com/office/officeart/2005/8/layout/default#1"/>
    <dgm:cxn modelId="{787EF772-DDA2-483A-8A2F-A19ED1D475D5}" type="presOf" srcId="{9A55F0C3-001D-4443-AA2F-F411C754469D}" destId="{6481B1B5-BFDD-42B6-B4B0-90861625801C}" srcOrd="0" destOrd="0" presId="urn:microsoft.com/office/officeart/2005/8/layout/default#1"/>
    <dgm:cxn modelId="{9B3B233E-67C2-4DE5-AA84-904FF3111B62}" srcId="{9A55F0C3-001D-4443-AA2F-F411C754469D}" destId="{47D67BFF-F83B-473E-919C-D62E60D1980C}" srcOrd="3" destOrd="0" parTransId="{7F23FFC8-2D2A-40BF-8D04-AA389D5BEED2}" sibTransId="{10477EB1-00CE-4009-A1A1-E39C0ED37C2C}"/>
    <dgm:cxn modelId="{B5398536-3F56-460C-8989-37B1C6A98C4D}" type="presOf" srcId="{6E931701-C8A0-4E72-B4D8-8F31FE6483FE}" destId="{CF778CB8-DA29-45B0-B49B-684C39033813}" srcOrd="0" destOrd="0" presId="urn:microsoft.com/office/officeart/2005/8/layout/default#1"/>
    <dgm:cxn modelId="{D08665DF-6C43-42EB-BEFB-BE7F51CAEF8F}" type="presParOf" srcId="{6481B1B5-BFDD-42B6-B4B0-90861625801C}" destId="{C9215087-A118-4173-BF77-F99339561E7D}" srcOrd="0" destOrd="0" presId="urn:microsoft.com/office/officeart/2005/8/layout/default#1"/>
    <dgm:cxn modelId="{208E18EA-C2E1-43C8-AC99-E27EEF8AF4A7}" type="presParOf" srcId="{6481B1B5-BFDD-42B6-B4B0-90861625801C}" destId="{AE165AEC-B650-4771-93A4-22CF9897148F}" srcOrd="1" destOrd="0" presId="urn:microsoft.com/office/officeart/2005/8/layout/default#1"/>
    <dgm:cxn modelId="{ED9F5105-BF04-4463-977F-025F7F4521B6}" type="presParOf" srcId="{6481B1B5-BFDD-42B6-B4B0-90861625801C}" destId="{CF778CB8-DA29-45B0-B49B-684C39033813}" srcOrd="2" destOrd="0" presId="urn:microsoft.com/office/officeart/2005/8/layout/default#1"/>
    <dgm:cxn modelId="{793AEEC9-C283-4D17-99F0-3F082D46D5B1}" type="presParOf" srcId="{6481B1B5-BFDD-42B6-B4B0-90861625801C}" destId="{EDD779E3-BDF8-457F-BD0E-91CED6954A39}" srcOrd="3" destOrd="0" presId="urn:microsoft.com/office/officeart/2005/8/layout/default#1"/>
    <dgm:cxn modelId="{501FE9F1-9BA5-47CC-83F3-35051ECF2A2D}" type="presParOf" srcId="{6481B1B5-BFDD-42B6-B4B0-90861625801C}" destId="{86512625-B880-47BD-8FFE-777888098EE4}" srcOrd="4" destOrd="0" presId="urn:microsoft.com/office/officeart/2005/8/layout/default#1"/>
    <dgm:cxn modelId="{7F420F1B-776D-4AAA-9F35-5B9B6017F5EC}" type="presParOf" srcId="{6481B1B5-BFDD-42B6-B4B0-90861625801C}" destId="{F5EC1C73-7FA3-4E4C-93EA-580612CD976D}" srcOrd="5" destOrd="0" presId="urn:microsoft.com/office/officeart/2005/8/layout/default#1"/>
    <dgm:cxn modelId="{110C10FF-2932-48FE-8755-0450E9C5B72D}" type="presParOf" srcId="{6481B1B5-BFDD-42B6-B4B0-90861625801C}" destId="{9946F3C8-B07B-4173-91EE-53C853CA7A3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2D0C0C-9A87-41C0-AA77-95E534C4A95D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5443DFB-DBDA-4FF3-8FB0-FD4A4FDC85F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Любознательность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635AA5D5-DE8A-4AFA-8968-7B415706C4DE}" type="parTrans" cxnId="{508E63AD-7B8D-4C1F-BF37-4C59CC873FA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086D575-AD2E-4D2E-8F92-DC2DBBDBD1F7}" type="sibTrans" cxnId="{508E63AD-7B8D-4C1F-BF37-4C59CC873FA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C6A056CB-0821-4B2F-9322-0BC4B3E448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Уверенность в своих силах</a:t>
          </a:r>
          <a:endParaRPr lang="ru-RU" sz="2000" b="1" dirty="0">
            <a:solidFill>
              <a:srgbClr val="002060"/>
            </a:solidFill>
          </a:endParaRPr>
        </a:p>
      </dgm:t>
    </dgm:pt>
    <dgm:pt modelId="{F54020B0-7F18-4DBC-856B-FF40800094E0}" type="parTrans" cxnId="{D279CD48-9072-417F-8278-34AD4D5EA20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F298E622-C0F4-48D7-8E9A-E065B4F16BF8}" type="sibTrans" cxnId="{D279CD48-9072-417F-8278-34AD4D5EA20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505354CA-8D9F-4FDB-BC76-96AD7DC65F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Положительное отношение к себе и другим</a:t>
          </a:r>
          <a:endParaRPr lang="ru-RU" sz="2000" b="1" dirty="0">
            <a:solidFill>
              <a:schemeClr val="bg1"/>
            </a:solidFill>
          </a:endParaRPr>
        </a:p>
      </dgm:t>
    </dgm:pt>
    <dgm:pt modelId="{CAA207C6-3179-4255-90DC-FC62BD15B102}" type="parTrans" cxnId="{470271BA-2EAD-45A1-B42B-CB626C4E310D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33B1F15-5416-4E30-A073-A13718FF368C}" type="sibTrans" cxnId="{470271BA-2EAD-45A1-B42B-CB626C4E310D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A94C740A-59B6-481D-A335-F83ABD443BCB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Инициативность и самостоятельность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10E17BFE-0BB3-4503-9B78-9BDB927942A9}" type="parTrans" cxnId="{E757A635-8A7E-4F2E-ABAE-BB0335537BA3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0C3A17F4-A8C1-41CA-873C-38741469AAFE}" type="sibTrans" cxnId="{E757A635-8A7E-4F2E-ABAE-BB0335537BA3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785E5994-22AF-4101-8BAE-CDBC25B44F5D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Активное взаимодействие со сверстниками и взрослыми </a:t>
          </a:r>
          <a:endParaRPr lang="ru-RU" sz="2000" b="1" dirty="0">
            <a:solidFill>
              <a:srgbClr val="002060"/>
            </a:solidFill>
          </a:endParaRPr>
        </a:p>
      </dgm:t>
    </dgm:pt>
    <dgm:pt modelId="{18C593D0-83CC-4C9A-9840-857E70991CF4}" type="parTrans" cxnId="{0DB41159-2D5B-41F0-A322-B88BBE25852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F38E4567-FA4F-49A7-967F-26FAF446831C}" type="sibTrans" cxnId="{0DB41159-2D5B-41F0-A322-B88BBE25852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BEFBC1B0-C82A-40C5-A08D-579960DC7B79}">
      <dgm:prSet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Способность ребенка к фантазии , творчеству, воображению</a:t>
          </a:r>
          <a:endParaRPr lang="ru-RU" sz="2000" b="1" dirty="0">
            <a:solidFill>
              <a:schemeClr val="bg1"/>
            </a:solidFill>
          </a:endParaRPr>
        </a:p>
      </dgm:t>
    </dgm:pt>
    <dgm:pt modelId="{0081D55B-596E-4FA4-B309-E84C9E48C26A}" type="parTrans" cxnId="{06B14487-93F3-422C-A2A0-546443892EE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70FFBEF-A2D9-4317-AD3C-D2DFCA2AB4FD}" type="sibTrans" cxnId="{06B14487-93F3-422C-A2A0-546443892EE7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FB3B49B-9CB4-4722-A6B3-AD55D1F59B00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Способность к волевым усилиям и принятию самостоятельных решений</a:t>
          </a:r>
          <a:endParaRPr lang="ru-RU" sz="2000" b="1" dirty="0">
            <a:solidFill>
              <a:srgbClr val="002060"/>
            </a:solidFill>
          </a:endParaRPr>
        </a:p>
      </dgm:t>
    </dgm:pt>
    <dgm:pt modelId="{4CFA7235-4095-401A-A0C8-71F3B202D34B}" type="parTrans" cxnId="{ED1FEA82-7D55-4AD4-897D-F4FF133417FB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A8B42B9-C1D6-41DD-85F8-34E02C51C49B}" type="sibTrans" cxnId="{ED1FEA82-7D55-4AD4-897D-F4FF133417FB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74240DA2-82FF-4A41-9B63-FAE321457DFD}" type="pres">
      <dgm:prSet presAssocID="{8C2D0C0C-9A87-41C0-AA77-95E534C4A9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55977-585D-4461-823D-9CC89B4C94E7}" type="pres">
      <dgm:prSet presAssocID="{D5443DFB-DBDA-4FF3-8FB0-FD4A4FDC85F2}" presName="parentLin" presStyleCnt="0"/>
      <dgm:spPr/>
    </dgm:pt>
    <dgm:pt modelId="{431C4ADD-2D6F-4847-A44C-28BF6E7AAAD2}" type="pres">
      <dgm:prSet presAssocID="{D5443DFB-DBDA-4FF3-8FB0-FD4A4FDC85F2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8939214-CFFD-4BD0-9D7E-555C4A68A164}" type="pres">
      <dgm:prSet presAssocID="{D5443DFB-DBDA-4FF3-8FB0-FD4A4FDC85F2}" presName="parentText" presStyleLbl="node1" presStyleIdx="0" presStyleCnt="7" custScaleX="142857" custLinFactNeighborX="9369" custLinFactNeighborY="-14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02D22-6D99-4D84-8CCC-3566D9A683C4}" type="pres">
      <dgm:prSet presAssocID="{D5443DFB-DBDA-4FF3-8FB0-FD4A4FDC85F2}" presName="negativeSpace" presStyleCnt="0"/>
      <dgm:spPr/>
    </dgm:pt>
    <dgm:pt modelId="{17E75A36-A08A-4936-AA0A-E36057BD6110}" type="pres">
      <dgm:prSet presAssocID="{D5443DFB-DBDA-4FF3-8FB0-FD4A4FDC85F2}" presName="childText" presStyleLbl="conFgAcc1" presStyleIdx="0" presStyleCnt="7">
        <dgm:presLayoutVars>
          <dgm:bulletEnabled val="1"/>
        </dgm:presLayoutVars>
      </dgm:prSet>
      <dgm:spPr/>
    </dgm:pt>
    <dgm:pt modelId="{1BF7E418-5BBA-4C1C-8A1C-40D518DCC5E0}" type="pres">
      <dgm:prSet presAssocID="{8086D575-AD2E-4D2E-8F92-DC2DBBDBD1F7}" presName="spaceBetweenRectangles" presStyleCnt="0"/>
      <dgm:spPr/>
    </dgm:pt>
    <dgm:pt modelId="{07AB9930-05EC-4844-BBE3-0ED9516B642E}" type="pres">
      <dgm:prSet presAssocID="{C6A056CB-0821-4B2F-9322-0BC4B3E448FA}" presName="parentLin" presStyleCnt="0"/>
      <dgm:spPr/>
    </dgm:pt>
    <dgm:pt modelId="{D6806A21-6016-42FD-8CDD-F21B44B90733}" type="pres">
      <dgm:prSet presAssocID="{C6A056CB-0821-4B2F-9322-0BC4B3E448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0A7EFAB8-9C6B-4FCE-A130-28154BE17E7A}" type="pres">
      <dgm:prSet presAssocID="{C6A056CB-0821-4B2F-9322-0BC4B3E448FA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AE6A8-1C15-41EF-814D-82B49928F755}" type="pres">
      <dgm:prSet presAssocID="{C6A056CB-0821-4B2F-9322-0BC4B3E448FA}" presName="negativeSpace" presStyleCnt="0"/>
      <dgm:spPr/>
    </dgm:pt>
    <dgm:pt modelId="{D8641AC5-9E88-44BC-BCEF-87469B6D118E}" type="pres">
      <dgm:prSet presAssocID="{C6A056CB-0821-4B2F-9322-0BC4B3E448FA}" presName="childText" presStyleLbl="conFgAcc1" presStyleIdx="1" presStyleCnt="7">
        <dgm:presLayoutVars>
          <dgm:bulletEnabled val="1"/>
        </dgm:presLayoutVars>
      </dgm:prSet>
      <dgm:spPr/>
    </dgm:pt>
    <dgm:pt modelId="{A6545D3D-0C04-478B-9948-BCBC5F662F06}" type="pres">
      <dgm:prSet presAssocID="{F298E622-C0F4-48D7-8E9A-E065B4F16BF8}" presName="spaceBetweenRectangles" presStyleCnt="0"/>
      <dgm:spPr/>
    </dgm:pt>
    <dgm:pt modelId="{E1A622D4-2952-4CC8-B30F-C99AA53566BF}" type="pres">
      <dgm:prSet presAssocID="{505354CA-8D9F-4FDB-BC76-96AD7DC65F88}" presName="parentLin" presStyleCnt="0"/>
      <dgm:spPr/>
    </dgm:pt>
    <dgm:pt modelId="{BB67E54B-43D5-4EBC-BE5E-D94FAE229669}" type="pres">
      <dgm:prSet presAssocID="{505354CA-8D9F-4FDB-BC76-96AD7DC65F8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55393F8D-6FA0-4214-B13E-786F42BBA91F}" type="pres">
      <dgm:prSet presAssocID="{505354CA-8D9F-4FDB-BC76-96AD7DC65F88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DD668-E4BD-4E2F-A050-38275BADFF40}" type="pres">
      <dgm:prSet presAssocID="{505354CA-8D9F-4FDB-BC76-96AD7DC65F88}" presName="negativeSpace" presStyleCnt="0"/>
      <dgm:spPr/>
    </dgm:pt>
    <dgm:pt modelId="{0773554C-2A9A-4DB8-8855-820765B69DD2}" type="pres">
      <dgm:prSet presAssocID="{505354CA-8D9F-4FDB-BC76-96AD7DC65F88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06470-CED1-4A4D-9073-267D2199E932}" type="pres">
      <dgm:prSet presAssocID="{433B1F15-5416-4E30-A073-A13718FF368C}" presName="spaceBetweenRectangles" presStyleCnt="0"/>
      <dgm:spPr/>
    </dgm:pt>
    <dgm:pt modelId="{537DCB18-F184-40EC-BA1F-5432A0C6592C}" type="pres">
      <dgm:prSet presAssocID="{A94C740A-59B6-481D-A335-F83ABD443BCB}" presName="parentLin" presStyleCnt="0"/>
      <dgm:spPr/>
    </dgm:pt>
    <dgm:pt modelId="{3D27A1FD-FB30-4F1A-8A28-DDC1F467FAEA}" type="pres">
      <dgm:prSet presAssocID="{A94C740A-59B6-481D-A335-F83ABD443BCB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B058BF1D-EA4B-4415-A0CF-6745DDE309D7}" type="pres">
      <dgm:prSet presAssocID="{A94C740A-59B6-481D-A335-F83ABD443BC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752F2-F622-42FA-9642-EF103B5D3A29}" type="pres">
      <dgm:prSet presAssocID="{A94C740A-59B6-481D-A335-F83ABD443BCB}" presName="negativeSpace" presStyleCnt="0"/>
      <dgm:spPr/>
    </dgm:pt>
    <dgm:pt modelId="{3E29368B-0765-4D09-AFD4-D473C9012573}" type="pres">
      <dgm:prSet presAssocID="{A94C740A-59B6-481D-A335-F83ABD443BCB}" presName="childText" presStyleLbl="conFgAcc1" presStyleIdx="3" presStyleCnt="7">
        <dgm:presLayoutVars>
          <dgm:bulletEnabled val="1"/>
        </dgm:presLayoutVars>
      </dgm:prSet>
      <dgm:spPr/>
    </dgm:pt>
    <dgm:pt modelId="{6E9CA780-747A-4BA5-8BEA-2BFD7E4FC470}" type="pres">
      <dgm:prSet presAssocID="{0C3A17F4-A8C1-41CA-873C-38741469AAFE}" presName="spaceBetweenRectangles" presStyleCnt="0"/>
      <dgm:spPr/>
    </dgm:pt>
    <dgm:pt modelId="{A7179FE0-7923-4081-B352-489DA306D75A}" type="pres">
      <dgm:prSet presAssocID="{785E5994-22AF-4101-8BAE-CDBC25B44F5D}" presName="parentLin" presStyleCnt="0"/>
      <dgm:spPr/>
    </dgm:pt>
    <dgm:pt modelId="{1F23BEE2-512C-4186-8485-A2D42AABE154}" type="pres">
      <dgm:prSet presAssocID="{785E5994-22AF-4101-8BAE-CDBC25B44F5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6624DC87-FBBD-4020-BE87-7538FD0D006D}" type="pres">
      <dgm:prSet presAssocID="{785E5994-22AF-4101-8BAE-CDBC25B44F5D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B739C-C4EA-47BC-8C24-8E2D53DC4A16}" type="pres">
      <dgm:prSet presAssocID="{785E5994-22AF-4101-8BAE-CDBC25B44F5D}" presName="negativeSpace" presStyleCnt="0"/>
      <dgm:spPr/>
    </dgm:pt>
    <dgm:pt modelId="{A06DEA35-4199-45D7-8882-F6B969456797}" type="pres">
      <dgm:prSet presAssocID="{785E5994-22AF-4101-8BAE-CDBC25B44F5D}" presName="childText" presStyleLbl="conFgAcc1" presStyleIdx="4" presStyleCnt="7">
        <dgm:presLayoutVars>
          <dgm:bulletEnabled val="1"/>
        </dgm:presLayoutVars>
      </dgm:prSet>
      <dgm:spPr/>
    </dgm:pt>
    <dgm:pt modelId="{B0FDE041-B3B7-4975-AE44-D167C830E3E3}" type="pres">
      <dgm:prSet presAssocID="{F38E4567-FA4F-49A7-967F-26FAF446831C}" presName="spaceBetweenRectangles" presStyleCnt="0"/>
      <dgm:spPr/>
    </dgm:pt>
    <dgm:pt modelId="{1B9683C3-9807-49B3-A5DB-B2598A275122}" type="pres">
      <dgm:prSet presAssocID="{BEFBC1B0-C82A-40C5-A08D-579960DC7B79}" presName="parentLin" presStyleCnt="0"/>
      <dgm:spPr/>
    </dgm:pt>
    <dgm:pt modelId="{D2C4B441-B2A7-4FDF-B0F5-D070329173BF}" type="pres">
      <dgm:prSet presAssocID="{BEFBC1B0-C82A-40C5-A08D-579960DC7B79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407EBE5-9D72-4834-84E9-732433D920EB}" type="pres">
      <dgm:prSet presAssocID="{BEFBC1B0-C82A-40C5-A08D-579960DC7B79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681CF-5AF8-4A72-AA05-298C3BD6CF2E}" type="pres">
      <dgm:prSet presAssocID="{BEFBC1B0-C82A-40C5-A08D-579960DC7B79}" presName="negativeSpace" presStyleCnt="0"/>
      <dgm:spPr/>
    </dgm:pt>
    <dgm:pt modelId="{40E2EEBA-505B-4598-B9C3-646EF1F809B8}" type="pres">
      <dgm:prSet presAssocID="{BEFBC1B0-C82A-40C5-A08D-579960DC7B79}" presName="childText" presStyleLbl="conFgAcc1" presStyleIdx="5" presStyleCnt="7">
        <dgm:presLayoutVars>
          <dgm:bulletEnabled val="1"/>
        </dgm:presLayoutVars>
      </dgm:prSet>
      <dgm:spPr/>
    </dgm:pt>
    <dgm:pt modelId="{D013ED12-E581-4A56-8FE6-F0D996128824}" type="pres">
      <dgm:prSet presAssocID="{670FFBEF-A2D9-4317-AD3C-D2DFCA2AB4FD}" presName="spaceBetweenRectangles" presStyleCnt="0"/>
      <dgm:spPr/>
    </dgm:pt>
    <dgm:pt modelId="{A215EA70-C134-4E4A-8677-D277E51C5EAB}" type="pres">
      <dgm:prSet presAssocID="{4FB3B49B-9CB4-4722-A6B3-AD55D1F59B00}" presName="parentLin" presStyleCnt="0"/>
      <dgm:spPr/>
    </dgm:pt>
    <dgm:pt modelId="{DBB76592-2EA7-486A-BD4E-C7701E7096B9}" type="pres">
      <dgm:prSet presAssocID="{4FB3B49B-9CB4-4722-A6B3-AD55D1F59B0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F3F071D5-05B9-4830-99D8-E2A3EEA4D4F6}" type="pres">
      <dgm:prSet presAssocID="{4FB3B49B-9CB4-4722-A6B3-AD55D1F59B00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ABBCA-7294-448C-AA07-74794E04930A}" type="pres">
      <dgm:prSet presAssocID="{4FB3B49B-9CB4-4722-A6B3-AD55D1F59B00}" presName="negativeSpace" presStyleCnt="0"/>
      <dgm:spPr/>
    </dgm:pt>
    <dgm:pt modelId="{F9E8F172-102A-4B68-A13B-AEBEB2D44A34}" type="pres">
      <dgm:prSet presAssocID="{4FB3B49B-9CB4-4722-A6B3-AD55D1F59B0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6EE4F8C-2413-4060-A36A-3B12710A96C5}" type="presOf" srcId="{505354CA-8D9F-4FDB-BC76-96AD7DC65F88}" destId="{55393F8D-6FA0-4214-B13E-786F42BBA91F}" srcOrd="1" destOrd="0" presId="urn:microsoft.com/office/officeart/2005/8/layout/list1"/>
    <dgm:cxn modelId="{470271BA-2EAD-45A1-B42B-CB626C4E310D}" srcId="{8C2D0C0C-9A87-41C0-AA77-95E534C4A95D}" destId="{505354CA-8D9F-4FDB-BC76-96AD7DC65F88}" srcOrd="2" destOrd="0" parTransId="{CAA207C6-3179-4255-90DC-FC62BD15B102}" sibTransId="{433B1F15-5416-4E30-A073-A13718FF368C}"/>
    <dgm:cxn modelId="{D279CD48-9072-417F-8278-34AD4D5EA207}" srcId="{8C2D0C0C-9A87-41C0-AA77-95E534C4A95D}" destId="{C6A056CB-0821-4B2F-9322-0BC4B3E448FA}" srcOrd="1" destOrd="0" parTransId="{F54020B0-7F18-4DBC-856B-FF40800094E0}" sibTransId="{F298E622-C0F4-48D7-8E9A-E065B4F16BF8}"/>
    <dgm:cxn modelId="{6F7792A5-B44C-4B72-8F00-33C83E4CD6D9}" type="presOf" srcId="{4FB3B49B-9CB4-4722-A6B3-AD55D1F59B00}" destId="{F3F071D5-05B9-4830-99D8-E2A3EEA4D4F6}" srcOrd="1" destOrd="0" presId="urn:microsoft.com/office/officeart/2005/8/layout/list1"/>
    <dgm:cxn modelId="{0DB41159-2D5B-41F0-A322-B88BBE258527}" srcId="{8C2D0C0C-9A87-41C0-AA77-95E534C4A95D}" destId="{785E5994-22AF-4101-8BAE-CDBC25B44F5D}" srcOrd="4" destOrd="0" parTransId="{18C593D0-83CC-4C9A-9840-857E70991CF4}" sibTransId="{F38E4567-FA4F-49A7-967F-26FAF446831C}"/>
    <dgm:cxn modelId="{508E63AD-7B8D-4C1F-BF37-4C59CC873FA9}" srcId="{8C2D0C0C-9A87-41C0-AA77-95E534C4A95D}" destId="{D5443DFB-DBDA-4FF3-8FB0-FD4A4FDC85F2}" srcOrd="0" destOrd="0" parTransId="{635AA5D5-DE8A-4AFA-8968-7B415706C4DE}" sibTransId="{8086D575-AD2E-4D2E-8F92-DC2DBBDBD1F7}"/>
    <dgm:cxn modelId="{06B14487-93F3-422C-A2A0-546443892EE7}" srcId="{8C2D0C0C-9A87-41C0-AA77-95E534C4A95D}" destId="{BEFBC1B0-C82A-40C5-A08D-579960DC7B79}" srcOrd="5" destOrd="0" parTransId="{0081D55B-596E-4FA4-B309-E84C9E48C26A}" sibTransId="{670FFBEF-A2D9-4317-AD3C-D2DFCA2AB4FD}"/>
    <dgm:cxn modelId="{2E4B9EDE-0757-4C9A-B5DD-26BB4E8A3D90}" type="presOf" srcId="{785E5994-22AF-4101-8BAE-CDBC25B44F5D}" destId="{1F23BEE2-512C-4186-8485-A2D42AABE154}" srcOrd="0" destOrd="0" presId="urn:microsoft.com/office/officeart/2005/8/layout/list1"/>
    <dgm:cxn modelId="{ED1FEA82-7D55-4AD4-897D-F4FF133417FB}" srcId="{8C2D0C0C-9A87-41C0-AA77-95E534C4A95D}" destId="{4FB3B49B-9CB4-4722-A6B3-AD55D1F59B00}" srcOrd="6" destOrd="0" parTransId="{4CFA7235-4095-401A-A0C8-71F3B202D34B}" sibTransId="{8A8B42B9-C1D6-41DD-85F8-34E02C51C49B}"/>
    <dgm:cxn modelId="{02CCC73A-B278-44B4-95E2-0F045B55469D}" type="presOf" srcId="{A94C740A-59B6-481D-A335-F83ABD443BCB}" destId="{B058BF1D-EA4B-4415-A0CF-6745DDE309D7}" srcOrd="1" destOrd="0" presId="urn:microsoft.com/office/officeart/2005/8/layout/list1"/>
    <dgm:cxn modelId="{A6932F9E-2741-48DD-A5A2-9D553B302A3D}" type="presOf" srcId="{BEFBC1B0-C82A-40C5-A08D-579960DC7B79}" destId="{D2C4B441-B2A7-4FDF-B0F5-D070329173BF}" srcOrd="0" destOrd="0" presId="urn:microsoft.com/office/officeart/2005/8/layout/list1"/>
    <dgm:cxn modelId="{FC05A7DD-9E1A-424F-90C1-78C3E51DA3AF}" type="presOf" srcId="{A94C740A-59B6-481D-A335-F83ABD443BCB}" destId="{3D27A1FD-FB30-4F1A-8A28-DDC1F467FAEA}" srcOrd="0" destOrd="0" presId="urn:microsoft.com/office/officeart/2005/8/layout/list1"/>
    <dgm:cxn modelId="{89C0FDB9-B519-48BF-8591-FB971E5F903D}" type="presOf" srcId="{4FB3B49B-9CB4-4722-A6B3-AD55D1F59B00}" destId="{DBB76592-2EA7-486A-BD4E-C7701E7096B9}" srcOrd="0" destOrd="0" presId="urn:microsoft.com/office/officeart/2005/8/layout/list1"/>
    <dgm:cxn modelId="{A7433976-8C62-4318-998D-18465EE2519E}" type="presOf" srcId="{D5443DFB-DBDA-4FF3-8FB0-FD4A4FDC85F2}" destId="{68939214-CFFD-4BD0-9D7E-555C4A68A164}" srcOrd="1" destOrd="0" presId="urn:microsoft.com/office/officeart/2005/8/layout/list1"/>
    <dgm:cxn modelId="{F063A86C-EDF1-4CBA-B5F8-D52BA125D946}" type="presOf" srcId="{C6A056CB-0821-4B2F-9322-0BC4B3E448FA}" destId="{0A7EFAB8-9C6B-4FCE-A130-28154BE17E7A}" srcOrd="1" destOrd="0" presId="urn:microsoft.com/office/officeart/2005/8/layout/list1"/>
    <dgm:cxn modelId="{86326EEB-D330-4C77-B7C3-53928EFDC8DA}" type="presOf" srcId="{D5443DFB-DBDA-4FF3-8FB0-FD4A4FDC85F2}" destId="{431C4ADD-2D6F-4847-A44C-28BF6E7AAAD2}" srcOrd="0" destOrd="0" presId="urn:microsoft.com/office/officeart/2005/8/layout/list1"/>
    <dgm:cxn modelId="{308C6F9B-5DB0-43A5-A4B5-A563D807E238}" type="presOf" srcId="{BEFBC1B0-C82A-40C5-A08D-579960DC7B79}" destId="{A407EBE5-9D72-4834-84E9-732433D920EB}" srcOrd="1" destOrd="0" presId="urn:microsoft.com/office/officeart/2005/8/layout/list1"/>
    <dgm:cxn modelId="{95D33010-7C19-4502-85F1-E94A226C80B6}" type="presOf" srcId="{C6A056CB-0821-4B2F-9322-0BC4B3E448FA}" destId="{D6806A21-6016-42FD-8CDD-F21B44B90733}" srcOrd="0" destOrd="0" presId="urn:microsoft.com/office/officeart/2005/8/layout/list1"/>
    <dgm:cxn modelId="{37678646-069A-44F8-8468-71E2591D30ED}" type="presOf" srcId="{785E5994-22AF-4101-8BAE-CDBC25B44F5D}" destId="{6624DC87-FBBD-4020-BE87-7538FD0D006D}" srcOrd="1" destOrd="0" presId="urn:microsoft.com/office/officeart/2005/8/layout/list1"/>
    <dgm:cxn modelId="{E757A635-8A7E-4F2E-ABAE-BB0335537BA3}" srcId="{8C2D0C0C-9A87-41C0-AA77-95E534C4A95D}" destId="{A94C740A-59B6-481D-A335-F83ABD443BCB}" srcOrd="3" destOrd="0" parTransId="{10E17BFE-0BB3-4503-9B78-9BDB927942A9}" sibTransId="{0C3A17F4-A8C1-41CA-873C-38741469AAFE}"/>
    <dgm:cxn modelId="{81060BB3-4456-4D28-ABBF-F13413FAA24D}" type="presOf" srcId="{8C2D0C0C-9A87-41C0-AA77-95E534C4A95D}" destId="{74240DA2-82FF-4A41-9B63-FAE321457DFD}" srcOrd="0" destOrd="0" presId="urn:microsoft.com/office/officeart/2005/8/layout/list1"/>
    <dgm:cxn modelId="{D07F4FB6-B325-4370-981C-2FDBC75BB7A9}" type="presOf" srcId="{505354CA-8D9F-4FDB-BC76-96AD7DC65F88}" destId="{BB67E54B-43D5-4EBC-BE5E-D94FAE229669}" srcOrd="0" destOrd="0" presId="urn:microsoft.com/office/officeart/2005/8/layout/list1"/>
    <dgm:cxn modelId="{A2964C48-6DBB-4587-9B24-0B2176141E4A}" type="presParOf" srcId="{74240DA2-82FF-4A41-9B63-FAE321457DFD}" destId="{68255977-585D-4461-823D-9CC89B4C94E7}" srcOrd="0" destOrd="0" presId="urn:microsoft.com/office/officeart/2005/8/layout/list1"/>
    <dgm:cxn modelId="{62327553-F2AC-4BE1-BCDC-51D68EB53803}" type="presParOf" srcId="{68255977-585D-4461-823D-9CC89B4C94E7}" destId="{431C4ADD-2D6F-4847-A44C-28BF6E7AAAD2}" srcOrd="0" destOrd="0" presId="urn:microsoft.com/office/officeart/2005/8/layout/list1"/>
    <dgm:cxn modelId="{F2A1EDBF-1341-4DF1-B254-D5F1D0EFE84D}" type="presParOf" srcId="{68255977-585D-4461-823D-9CC89B4C94E7}" destId="{68939214-CFFD-4BD0-9D7E-555C4A68A164}" srcOrd="1" destOrd="0" presId="urn:microsoft.com/office/officeart/2005/8/layout/list1"/>
    <dgm:cxn modelId="{DF3990B6-26E5-44AC-B45C-54A83FF5012A}" type="presParOf" srcId="{74240DA2-82FF-4A41-9B63-FAE321457DFD}" destId="{35B02D22-6D99-4D84-8CCC-3566D9A683C4}" srcOrd="1" destOrd="0" presId="urn:microsoft.com/office/officeart/2005/8/layout/list1"/>
    <dgm:cxn modelId="{C479D3FE-23DE-46F1-BF99-1935EDD99AE6}" type="presParOf" srcId="{74240DA2-82FF-4A41-9B63-FAE321457DFD}" destId="{17E75A36-A08A-4936-AA0A-E36057BD6110}" srcOrd="2" destOrd="0" presId="urn:microsoft.com/office/officeart/2005/8/layout/list1"/>
    <dgm:cxn modelId="{A8722EB6-683C-4D7E-B7B4-75B5088BB3C6}" type="presParOf" srcId="{74240DA2-82FF-4A41-9B63-FAE321457DFD}" destId="{1BF7E418-5BBA-4C1C-8A1C-40D518DCC5E0}" srcOrd="3" destOrd="0" presId="urn:microsoft.com/office/officeart/2005/8/layout/list1"/>
    <dgm:cxn modelId="{F7C16E1D-8B72-49A0-8F72-2197532382E3}" type="presParOf" srcId="{74240DA2-82FF-4A41-9B63-FAE321457DFD}" destId="{07AB9930-05EC-4844-BBE3-0ED9516B642E}" srcOrd="4" destOrd="0" presId="urn:microsoft.com/office/officeart/2005/8/layout/list1"/>
    <dgm:cxn modelId="{99E5E33B-E57D-40A1-ABAB-B711A94D8FBC}" type="presParOf" srcId="{07AB9930-05EC-4844-BBE3-0ED9516B642E}" destId="{D6806A21-6016-42FD-8CDD-F21B44B90733}" srcOrd="0" destOrd="0" presId="urn:microsoft.com/office/officeart/2005/8/layout/list1"/>
    <dgm:cxn modelId="{719C52BF-474D-4B4F-937D-32FDD21C3B4A}" type="presParOf" srcId="{07AB9930-05EC-4844-BBE3-0ED9516B642E}" destId="{0A7EFAB8-9C6B-4FCE-A130-28154BE17E7A}" srcOrd="1" destOrd="0" presId="urn:microsoft.com/office/officeart/2005/8/layout/list1"/>
    <dgm:cxn modelId="{62EF1781-A84F-45EA-B231-81BD98EFD3ED}" type="presParOf" srcId="{74240DA2-82FF-4A41-9B63-FAE321457DFD}" destId="{FBFAE6A8-1C15-41EF-814D-82B49928F755}" srcOrd="5" destOrd="0" presId="urn:microsoft.com/office/officeart/2005/8/layout/list1"/>
    <dgm:cxn modelId="{67B25C02-5CCD-4E24-8DAF-061E966DA03F}" type="presParOf" srcId="{74240DA2-82FF-4A41-9B63-FAE321457DFD}" destId="{D8641AC5-9E88-44BC-BCEF-87469B6D118E}" srcOrd="6" destOrd="0" presId="urn:microsoft.com/office/officeart/2005/8/layout/list1"/>
    <dgm:cxn modelId="{9592C81F-999C-49DC-A7F7-86A2FB090FA6}" type="presParOf" srcId="{74240DA2-82FF-4A41-9B63-FAE321457DFD}" destId="{A6545D3D-0C04-478B-9948-BCBC5F662F06}" srcOrd="7" destOrd="0" presId="urn:microsoft.com/office/officeart/2005/8/layout/list1"/>
    <dgm:cxn modelId="{1CCC08D9-A8BC-45FD-801F-21660A657887}" type="presParOf" srcId="{74240DA2-82FF-4A41-9B63-FAE321457DFD}" destId="{E1A622D4-2952-4CC8-B30F-C99AA53566BF}" srcOrd="8" destOrd="0" presId="urn:microsoft.com/office/officeart/2005/8/layout/list1"/>
    <dgm:cxn modelId="{B97154B5-775A-4C7C-B80B-2E53661BC343}" type="presParOf" srcId="{E1A622D4-2952-4CC8-B30F-C99AA53566BF}" destId="{BB67E54B-43D5-4EBC-BE5E-D94FAE229669}" srcOrd="0" destOrd="0" presId="urn:microsoft.com/office/officeart/2005/8/layout/list1"/>
    <dgm:cxn modelId="{D95BD677-25FE-44E2-AEAC-13DD66AE5C71}" type="presParOf" srcId="{E1A622D4-2952-4CC8-B30F-C99AA53566BF}" destId="{55393F8D-6FA0-4214-B13E-786F42BBA91F}" srcOrd="1" destOrd="0" presId="urn:microsoft.com/office/officeart/2005/8/layout/list1"/>
    <dgm:cxn modelId="{2D5EEA4F-D142-4126-8920-F93484B77851}" type="presParOf" srcId="{74240DA2-82FF-4A41-9B63-FAE321457DFD}" destId="{9C3DD668-E4BD-4E2F-A050-38275BADFF40}" srcOrd="9" destOrd="0" presId="urn:microsoft.com/office/officeart/2005/8/layout/list1"/>
    <dgm:cxn modelId="{9ED8760C-346E-4FFD-94FE-53BD2D6DF3B4}" type="presParOf" srcId="{74240DA2-82FF-4A41-9B63-FAE321457DFD}" destId="{0773554C-2A9A-4DB8-8855-820765B69DD2}" srcOrd="10" destOrd="0" presId="urn:microsoft.com/office/officeart/2005/8/layout/list1"/>
    <dgm:cxn modelId="{247A45AA-8BD7-4575-82DA-EBFFF4BD6716}" type="presParOf" srcId="{74240DA2-82FF-4A41-9B63-FAE321457DFD}" destId="{7C506470-CED1-4A4D-9073-267D2199E932}" srcOrd="11" destOrd="0" presId="urn:microsoft.com/office/officeart/2005/8/layout/list1"/>
    <dgm:cxn modelId="{B9411398-A14E-42B2-ACFC-BAE9D971E143}" type="presParOf" srcId="{74240DA2-82FF-4A41-9B63-FAE321457DFD}" destId="{537DCB18-F184-40EC-BA1F-5432A0C6592C}" srcOrd="12" destOrd="0" presId="urn:microsoft.com/office/officeart/2005/8/layout/list1"/>
    <dgm:cxn modelId="{FAC65B1C-3A85-45C2-AD35-FFED6436A071}" type="presParOf" srcId="{537DCB18-F184-40EC-BA1F-5432A0C6592C}" destId="{3D27A1FD-FB30-4F1A-8A28-DDC1F467FAEA}" srcOrd="0" destOrd="0" presId="urn:microsoft.com/office/officeart/2005/8/layout/list1"/>
    <dgm:cxn modelId="{6F43F4E5-6ECB-4AA1-8C97-DD57B9A46DD4}" type="presParOf" srcId="{537DCB18-F184-40EC-BA1F-5432A0C6592C}" destId="{B058BF1D-EA4B-4415-A0CF-6745DDE309D7}" srcOrd="1" destOrd="0" presId="urn:microsoft.com/office/officeart/2005/8/layout/list1"/>
    <dgm:cxn modelId="{F759CD06-07A4-42EE-8C69-03731B039CF1}" type="presParOf" srcId="{74240DA2-82FF-4A41-9B63-FAE321457DFD}" destId="{0DA752F2-F622-42FA-9642-EF103B5D3A29}" srcOrd="13" destOrd="0" presId="urn:microsoft.com/office/officeart/2005/8/layout/list1"/>
    <dgm:cxn modelId="{25F11FB7-FB4C-4FEE-A90B-BAE049EABBC8}" type="presParOf" srcId="{74240DA2-82FF-4A41-9B63-FAE321457DFD}" destId="{3E29368B-0765-4D09-AFD4-D473C9012573}" srcOrd="14" destOrd="0" presId="urn:microsoft.com/office/officeart/2005/8/layout/list1"/>
    <dgm:cxn modelId="{A8C6BAE8-2842-4847-921C-788DB00ECD50}" type="presParOf" srcId="{74240DA2-82FF-4A41-9B63-FAE321457DFD}" destId="{6E9CA780-747A-4BA5-8BEA-2BFD7E4FC470}" srcOrd="15" destOrd="0" presId="urn:microsoft.com/office/officeart/2005/8/layout/list1"/>
    <dgm:cxn modelId="{1954AF2D-93F4-41AB-B3E2-02A6308A7B7C}" type="presParOf" srcId="{74240DA2-82FF-4A41-9B63-FAE321457DFD}" destId="{A7179FE0-7923-4081-B352-489DA306D75A}" srcOrd="16" destOrd="0" presId="urn:microsoft.com/office/officeart/2005/8/layout/list1"/>
    <dgm:cxn modelId="{7EC1D644-6990-4CDC-9962-9BB4B69464EC}" type="presParOf" srcId="{A7179FE0-7923-4081-B352-489DA306D75A}" destId="{1F23BEE2-512C-4186-8485-A2D42AABE154}" srcOrd="0" destOrd="0" presId="urn:microsoft.com/office/officeart/2005/8/layout/list1"/>
    <dgm:cxn modelId="{7B5D17DE-FFAD-44B2-8B0F-0D0E47F172FB}" type="presParOf" srcId="{A7179FE0-7923-4081-B352-489DA306D75A}" destId="{6624DC87-FBBD-4020-BE87-7538FD0D006D}" srcOrd="1" destOrd="0" presId="urn:microsoft.com/office/officeart/2005/8/layout/list1"/>
    <dgm:cxn modelId="{ED871A28-B138-43CD-BD5D-64E36E006F4D}" type="presParOf" srcId="{74240DA2-82FF-4A41-9B63-FAE321457DFD}" destId="{B21B739C-C4EA-47BC-8C24-8E2D53DC4A16}" srcOrd="17" destOrd="0" presId="urn:microsoft.com/office/officeart/2005/8/layout/list1"/>
    <dgm:cxn modelId="{CF668F47-38F2-42D1-A322-DD0A5FA55029}" type="presParOf" srcId="{74240DA2-82FF-4A41-9B63-FAE321457DFD}" destId="{A06DEA35-4199-45D7-8882-F6B969456797}" srcOrd="18" destOrd="0" presId="urn:microsoft.com/office/officeart/2005/8/layout/list1"/>
    <dgm:cxn modelId="{6992AE4C-FCCD-487C-910F-4447CDA24565}" type="presParOf" srcId="{74240DA2-82FF-4A41-9B63-FAE321457DFD}" destId="{B0FDE041-B3B7-4975-AE44-D167C830E3E3}" srcOrd="19" destOrd="0" presId="urn:microsoft.com/office/officeart/2005/8/layout/list1"/>
    <dgm:cxn modelId="{D2884285-B2FF-4D96-9487-D4B7194E59B5}" type="presParOf" srcId="{74240DA2-82FF-4A41-9B63-FAE321457DFD}" destId="{1B9683C3-9807-49B3-A5DB-B2598A275122}" srcOrd="20" destOrd="0" presId="urn:microsoft.com/office/officeart/2005/8/layout/list1"/>
    <dgm:cxn modelId="{D8B3A6EF-6B2C-40D1-A083-75F9AA3B893D}" type="presParOf" srcId="{1B9683C3-9807-49B3-A5DB-B2598A275122}" destId="{D2C4B441-B2A7-4FDF-B0F5-D070329173BF}" srcOrd="0" destOrd="0" presId="urn:microsoft.com/office/officeart/2005/8/layout/list1"/>
    <dgm:cxn modelId="{1C5BCBC5-0813-4758-B901-72EF4C67AA52}" type="presParOf" srcId="{1B9683C3-9807-49B3-A5DB-B2598A275122}" destId="{A407EBE5-9D72-4834-84E9-732433D920EB}" srcOrd="1" destOrd="0" presId="urn:microsoft.com/office/officeart/2005/8/layout/list1"/>
    <dgm:cxn modelId="{2C58D0BF-EB07-4CEE-9194-5072B0DC917C}" type="presParOf" srcId="{74240DA2-82FF-4A41-9B63-FAE321457DFD}" destId="{92F681CF-5AF8-4A72-AA05-298C3BD6CF2E}" srcOrd="21" destOrd="0" presId="urn:microsoft.com/office/officeart/2005/8/layout/list1"/>
    <dgm:cxn modelId="{1051A143-A106-4B8B-813D-E142BCBD66A6}" type="presParOf" srcId="{74240DA2-82FF-4A41-9B63-FAE321457DFD}" destId="{40E2EEBA-505B-4598-B9C3-646EF1F809B8}" srcOrd="22" destOrd="0" presId="urn:microsoft.com/office/officeart/2005/8/layout/list1"/>
    <dgm:cxn modelId="{9437770A-501F-433B-B30A-F6894B4783D4}" type="presParOf" srcId="{74240DA2-82FF-4A41-9B63-FAE321457DFD}" destId="{D013ED12-E581-4A56-8FE6-F0D996128824}" srcOrd="23" destOrd="0" presId="urn:microsoft.com/office/officeart/2005/8/layout/list1"/>
    <dgm:cxn modelId="{649E1205-32F5-4AC6-99CB-DE627A2613C3}" type="presParOf" srcId="{74240DA2-82FF-4A41-9B63-FAE321457DFD}" destId="{A215EA70-C134-4E4A-8677-D277E51C5EAB}" srcOrd="24" destOrd="0" presId="urn:microsoft.com/office/officeart/2005/8/layout/list1"/>
    <dgm:cxn modelId="{EABAFF5D-0F9A-419D-B37E-FF5452C9CA22}" type="presParOf" srcId="{A215EA70-C134-4E4A-8677-D277E51C5EAB}" destId="{DBB76592-2EA7-486A-BD4E-C7701E7096B9}" srcOrd="0" destOrd="0" presId="urn:microsoft.com/office/officeart/2005/8/layout/list1"/>
    <dgm:cxn modelId="{C413593A-D9EF-4472-A0AD-6AB8091E41E0}" type="presParOf" srcId="{A215EA70-C134-4E4A-8677-D277E51C5EAB}" destId="{F3F071D5-05B9-4830-99D8-E2A3EEA4D4F6}" srcOrd="1" destOrd="0" presId="urn:microsoft.com/office/officeart/2005/8/layout/list1"/>
    <dgm:cxn modelId="{C1295F68-8FEE-4740-99DD-626A320FB6F9}" type="presParOf" srcId="{74240DA2-82FF-4A41-9B63-FAE321457DFD}" destId="{5F3ABBCA-7294-448C-AA07-74794E04930A}" srcOrd="25" destOrd="0" presId="urn:microsoft.com/office/officeart/2005/8/layout/list1"/>
    <dgm:cxn modelId="{7D6FB5FE-0DB9-4E8B-9B02-C64CD5D69808}" type="presParOf" srcId="{74240DA2-82FF-4A41-9B63-FAE321457DFD}" destId="{F9E8F172-102A-4B68-A13B-AEBEB2D44A3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3ADA9-FA81-47A2-8821-3AB4706185DE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5533B7-8546-414E-AFDC-E26F157A865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социально-коммуникативное развитие</a:t>
          </a:r>
          <a:endParaRPr lang="ru-RU" dirty="0"/>
        </a:p>
      </dgm:t>
    </dgm:pt>
    <dgm:pt modelId="{066940FE-01C7-406D-A665-B22B4485B3FB}" type="parTrans" cxnId="{702CCB04-603C-4EDB-8733-501FCE9DBD65}">
      <dgm:prSet/>
      <dgm:spPr/>
      <dgm:t>
        <a:bodyPr/>
        <a:lstStyle/>
        <a:p>
          <a:endParaRPr lang="ru-RU"/>
        </a:p>
      </dgm:t>
    </dgm:pt>
    <dgm:pt modelId="{84FB4123-D64C-4C88-A565-DE644BF99D5C}" type="sibTrans" cxnId="{702CCB04-603C-4EDB-8733-501FCE9DBD65}">
      <dgm:prSet/>
      <dgm:spPr/>
      <dgm:t>
        <a:bodyPr/>
        <a:lstStyle/>
        <a:p>
          <a:endParaRPr lang="ru-RU"/>
        </a:p>
      </dgm:t>
    </dgm:pt>
    <dgm:pt modelId="{FEA23E86-E0C9-4EEE-88D3-3E6D9ABCA8F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познавательное развитие</a:t>
          </a:r>
          <a:endParaRPr lang="ru-RU" dirty="0"/>
        </a:p>
      </dgm:t>
    </dgm:pt>
    <dgm:pt modelId="{8B5E8B8F-091C-4C13-AABF-1351FE05D825}" type="parTrans" cxnId="{FF5341D7-68EE-4C57-A9F3-132850C321EA}">
      <dgm:prSet/>
      <dgm:spPr/>
      <dgm:t>
        <a:bodyPr/>
        <a:lstStyle/>
        <a:p>
          <a:endParaRPr lang="ru-RU"/>
        </a:p>
      </dgm:t>
    </dgm:pt>
    <dgm:pt modelId="{DC7429EC-D699-4AAA-B877-74AB24C3B60C}" type="sibTrans" cxnId="{FF5341D7-68EE-4C57-A9F3-132850C321EA}">
      <dgm:prSet/>
      <dgm:spPr/>
      <dgm:t>
        <a:bodyPr/>
        <a:lstStyle/>
        <a:p>
          <a:endParaRPr lang="ru-RU"/>
        </a:p>
      </dgm:t>
    </dgm:pt>
    <dgm:pt modelId="{1B3AE62C-B5EE-4F15-9F5A-C84962454A92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речевое развитие</a:t>
          </a:r>
          <a:endParaRPr lang="ru-RU" dirty="0"/>
        </a:p>
      </dgm:t>
    </dgm:pt>
    <dgm:pt modelId="{953BE82C-2574-42E5-8456-0B46F68A9FB4}" type="parTrans" cxnId="{5CE01105-48CE-4E6F-8942-A9D48BBDC6A6}">
      <dgm:prSet/>
      <dgm:spPr/>
      <dgm:t>
        <a:bodyPr/>
        <a:lstStyle/>
        <a:p>
          <a:endParaRPr lang="ru-RU"/>
        </a:p>
      </dgm:t>
    </dgm:pt>
    <dgm:pt modelId="{00A47780-097B-476F-8000-9675777738C1}" type="sibTrans" cxnId="{5CE01105-48CE-4E6F-8942-A9D48BBDC6A6}">
      <dgm:prSet/>
      <dgm:spPr/>
      <dgm:t>
        <a:bodyPr/>
        <a:lstStyle/>
        <a:p>
          <a:endParaRPr lang="ru-RU"/>
        </a:p>
      </dgm:t>
    </dgm:pt>
    <dgm:pt modelId="{75F08772-CC04-480C-BD3F-CA87BBD22D8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художественно-эстетическое развитие</a:t>
          </a:r>
          <a:endParaRPr lang="ru-RU" dirty="0"/>
        </a:p>
      </dgm:t>
    </dgm:pt>
    <dgm:pt modelId="{0B06F557-8474-4884-8CF6-6591419ECD31}" type="parTrans" cxnId="{6B9953B4-C0A2-4924-A628-E9F4CF8C5076}">
      <dgm:prSet/>
      <dgm:spPr/>
      <dgm:t>
        <a:bodyPr/>
        <a:lstStyle/>
        <a:p>
          <a:endParaRPr lang="ru-RU"/>
        </a:p>
      </dgm:t>
    </dgm:pt>
    <dgm:pt modelId="{D844FE0F-9901-4391-A6FD-4C3DFC6F931B}" type="sibTrans" cxnId="{6B9953B4-C0A2-4924-A628-E9F4CF8C5076}">
      <dgm:prSet/>
      <dgm:spPr/>
      <dgm:t>
        <a:bodyPr/>
        <a:lstStyle/>
        <a:p>
          <a:endParaRPr lang="ru-RU"/>
        </a:p>
      </dgm:t>
    </dgm:pt>
    <dgm:pt modelId="{ABAC9FF8-3395-40CA-89FF-B1DFE396B294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физическое развитие</a:t>
          </a:r>
          <a:endParaRPr lang="ru-RU" dirty="0"/>
        </a:p>
      </dgm:t>
    </dgm:pt>
    <dgm:pt modelId="{19A82E86-E1AB-4AA4-A8D5-3933EACCA0E2}" type="parTrans" cxnId="{57CB29C2-B79B-415C-B9E0-2A6287DEA9DB}">
      <dgm:prSet/>
      <dgm:spPr/>
      <dgm:t>
        <a:bodyPr/>
        <a:lstStyle/>
        <a:p>
          <a:endParaRPr lang="ru-RU"/>
        </a:p>
      </dgm:t>
    </dgm:pt>
    <dgm:pt modelId="{61D109DF-78F3-4963-9A62-9B93EF965F6E}" type="sibTrans" cxnId="{57CB29C2-B79B-415C-B9E0-2A6287DEA9DB}">
      <dgm:prSet/>
      <dgm:spPr/>
      <dgm:t>
        <a:bodyPr/>
        <a:lstStyle/>
        <a:p>
          <a:endParaRPr lang="ru-RU"/>
        </a:p>
      </dgm:t>
    </dgm:pt>
    <dgm:pt modelId="{70F567D0-EE15-49FB-8330-12D472B26332}" type="pres">
      <dgm:prSet presAssocID="{DC63ADA9-FA81-47A2-8821-3AB4706185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84794-B114-4D32-BC10-4F2C3074EF17}" type="pres">
      <dgm:prSet presAssocID="{725533B7-8546-414E-AFDC-E26F157A86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2B3B9-8C4F-4A18-AD6D-AF24BF73E137}" type="pres">
      <dgm:prSet presAssocID="{84FB4123-D64C-4C88-A565-DE644BF99D5C}" presName="sibTrans" presStyleCnt="0"/>
      <dgm:spPr/>
    </dgm:pt>
    <dgm:pt modelId="{00E6FF38-88F8-4805-BFAD-D72CA2AD8DD4}" type="pres">
      <dgm:prSet presAssocID="{FEA23E86-E0C9-4EEE-88D3-3E6D9ABCA8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8010-8BB6-4F98-BCE0-1AB44E9590E2}" type="pres">
      <dgm:prSet presAssocID="{DC7429EC-D699-4AAA-B877-74AB24C3B60C}" presName="sibTrans" presStyleCnt="0"/>
      <dgm:spPr/>
    </dgm:pt>
    <dgm:pt modelId="{92BD7CF9-C182-4D16-B6E5-D2A6411B91B0}" type="pres">
      <dgm:prSet presAssocID="{1B3AE62C-B5EE-4F15-9F5A-C84962454A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4712-C7FA-4207-A53A-AA953F7A4E99}" type="pres">
      <dgm:prSet presAssocID="{00A47780-097B-476F-8000-9675777738C1}" presName="sibTrans" presStyleCnt="0"/>
      <dgm:spPr/>
    </dgm:pt>
    <dgm:pt modelId="{40DE1C70-32D5-4E87-99D4-E13EDA9BA98A}" type="pres">
      <dgm:prSet presAssocID="{75F08772-CC04-480C-BD3F-CA87BBD22D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F1CB-0655-4509-B032-2DFFEB2AE8B5}" type="pres">
      <dgm:prSet presAssocID="{D844FE0F-9901-4391-A6FD-4C3DFC6F931B}" presName="sibTrans" presStyleCnt="0"/>
      <dgm:spPr/>
    </dgm:pt>
    <dgm:pt modelId="{A4250C2C-045A-47F9-BEC5-A554E5C9BF9A}" type="pres">
      <dgm:prSet presAssocID="{ABAC9FF8-3395-40CA-89FF-B1DFE396B2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01105-48CE-4E6F-8942-A9D48BBDC6A6}" srcId="{DC63ADA9-FA81-47A2-8821-3AB4706185DE}" destId="{1B3AE62C-B5EE-4F15-9F5A-C84962454A92}" srcOrd="2" destOrd="0" parTransId="{953BE82C-2574-42E5-8456-0B46F68A9FB4}" sibTransId="{00A47780-097B-476F-8000-9675777738C1}"/>
    <dgm:cxn modelId="{FF5341D7-68EE-4C57-A9F3-132850C321EA}" srcId="{DC63ADA9-FA81-47A2-8821-3AB4706185DE}" destId="{FEA23E86-E0C9-4EEE-88D3-3E6D9ABCA8F8}" srcOrd="1" destOrd="0" parTransId="{8B5E8B8F-091C-4C13-AABF-1351FE05D825}" sibTransId="{DC7429EC-D699-4AAA-B877-74AB24C3B60C}"/>
    <dgm:cxn modelId="{EC007C28-CD60-447C-B05A-944219790687}" type="presOf" srcId="{FEA23E86-E0C9-4EEE-88D3-3E6D9ABCA8F8}" destId="{00E6FF38-88F8-4805-BFAD-D72CA2AD8DD4}" srcOrd="0" destOrd="0" presId="urn:microsoft.com/office/officeart/2005/8/layout/default#2"/>
    <dgm:cxn modelId="{57CB29C2-B79B-415C-B9E0-2A6287DEA9DB}" srcId="{DC63ADA9-FA81-47A2-8821-3AB4706185DE}" destId="{ABAC9FF8-3395-40CA-89FF-B1DFE396B294}" srcOrd="4" destOrd="0" parTransId="{19A82E86-E1AB-4AA4-A8D5-3933EACCA0E2}" sibTransId="{61D109DF-78F3-4963-9A62-9B93EF965F6E}"/>
    <dgm:cxn modelId="{4C1A700C-F25F-4CDF-BC3F-53FE087887FC}" type="presOf" srcId="{ABAC9FF8-3395-40CA-89FF-B1DFE396B294}" destId="{A4250C2C-045A-47F9-BEC5-A554E5C9BF9A}" srcOrd="0" destOrd="0" presId="urn:microsoft.com/office/officeart/2005/8/layout/default#2"/>
    <dgm:cxn modelId="{2644ACB2-57C1-4001-8B43-8552ED0D1B64}" type="presOf" srcId="{1B3AE62C-B5EE-4F15-9F5A-C84962454A92}" destId="{92BD7CF9-C182-4D16-B6E5-D2A6411B91B0}" srcOrd="0" destOrd="0" presId="urn:microsoft.com/office/officeart/2005/8/layout/default#2"/>
    <dgm:cxn modelId="{FBBF9FA1-A7A5-4ACA-B333-AFAACCC7D37B}" type="presOf" srcId="{DC63ADA9-FA81-47A2-8821-3AB4706185DE}" destId="{70F567D0-EE15-49FB-8330-12D472B26332}" srcOrd="0" destOrd="0" presId="urn:microsoft.com/office/officeart/2005/8/layout/default#2"/>
    <dgm:cxn modelId="{B6F6FCE2-DB3E-4E85-B46C-E339E1767738}" type="presOf" srcId="{725533B7-8546-414E-AFDC-E26F157A8655}" destId="{46B84794-B114-4D32-BC10-4F2C3074EF17}" srcOrd="0" destOrd="0" presId="urn:microsoft.com/office/officeart/2005/8/layout/default#2"/>
    <dgm:cxn modelId="{D2EABD75-DA73-4260-B8A1-65E8440EB929}" type="presOf" srcId="{75F08772-CC04-480C-BD3F-CA87BBD22D8F}" destId="{40DE1C70-32D5-4E87-99D4-E13EDA9BA98A}" srcOrd="0" destOrd="0" presId="urn:microsoft.com/office/officeart/2005/8/layout/default#2"/>
    <dgm:cxn modelId="{6B9953B4-C0A2-4924-A628-E9F4CF8C5076}" srcId="{DC63ADA9-FA81-47A2-8821-3AB4706185DE}" destId="{75F08772-CC04-480C-BD3F-CA87BBD22D8F}" srcOrd="3" destOrd="0" parTransId="{0B06F557-8474-4884-8CF6-6591419ECD31}" sibTransId="{D844FE0F-9901-4391-A6FD-4C3DFC6F931B}"/>
    <dgm:cxn modelId="{702CCB04-603C-4EDB-8733-501FCE9DBD65}" srcId="{DC63ADA9-FA81-47A2-8821-3AB4706185DE}" destId="{725533B7-8546-414E-AFDC-E26F157A8655}" srcOrd="0" destOrd="0" parTransId="{066940FE-01C7-406D-A665-B22B4485B3FB}" sibTransId="{84FB4123-D64C-4C88-A565-DE644BF99D5C}"/>
    <dgm:cxn modelId="{12B1511F-A586-416F-BCF7-4F6843A1D37F}" type="presParOf" srcId="{70F567D0-EE15-49FB-8330-12D472B26332}" destId="{46B84794-B114-4D32-BC10-4F2C3074EF17}" srcOrd="0" destOrd="0" presId="urn:microsoft.com/office/officeart/2005/8/layout/default#2"/>
    <dgm:cxn modelId="{19015666-242E-48D5-B568-DED559D22648}" type="presParOf" srcId="{70F567D0-EE15-49FB-8330-12D472B26332}" destId="{BB72B3B9-8C4F-4A18-AD6D-AF24BF73E137}" srcOrd="1" destOrd="0" presId="urn:microsoft.com/office/officeart/2005/8/layout/default#2"/>
    <dgm:cxn modelId="{464BE45D-49AD-48DD-994E-D0BBF600426E}" type="presParOf" srcId="{70F567D0-EE15-49FB-8330-12D472B26332}" destId="{00E6FF38-88F8-4805-BFAD-D72CA2AD8DD4}" srcOrd="2" destOrd="0" presId="urn:microsoft.com/office/officeart/2005/8/layout/default#2"/>
    <dgm:cxn modelId="{65411409-AFBE-41CB-B8E9-E5610CF411FA}" type="presParOf" srcId="{70F567D0-EE15-49FB-8330-12D472B26332}" destId="{6BA68010-8BB6-4F98-BCE0-1AB44E9590E2}" srcOrd="3" destOrd="0" presId="urn:microsoft.com/office/officeart/2005/8/layout/default#2"/>
    <dgm:cxn modelId="{DBB3F5EC-A8C7-4E7B-B50F-FB2B4BFB5FE6}" type="presParOf" srcId="{70F567D0-EE15-49FB-8330-12D472B26332}" destId="{92BD7CF9-C182-4D16-B6E5-D2A6411B91B0}" srcOrd="4" destOrd="0" presId="urn:microsoft.com/office/officeart/2005/8/layout/default#2"/>
    <dgm:cxn modelId="{6F227925-58DD-408B-ACE6-773C5AEB2E25}" type="presParOf" srcId="{70F567D0-EE15-49FB-8330-12D472B26332}" destId="{50664712-C7FA-4207-A53A-AA953F7A4E99}" srcOrd="5" destOrd="0" presId="urn:microsoft.com/office/officeart/2005/8/layout/default#2"/>
    <dgm:cxn modelId="{2C8C8722-314E-4BB8-A0C3-ECE4C59ADA69}" type="presParOf" srcId="{70F567D0-EE15-49FB-8330-12D472B26332}" destId="{40DE1C70-32D5-4E87-99D4-E13EDA9BA98A}" srcOrd="6" destOrd="0" presId="urn:microsoft.com/office/officeart/2005/8/layout/default#2"/>
    <dgm:cxn modelId="{EC81E4D0-27DA-4DAA-AE19-ACF8A06E58EA}" type="presParOf" srcId="{70F567D0-EE15-49FB-8330-12D472B26332}" destId="{C607F1CB-0655-4509-B032-2DFFEB2AE8B5}" srcOrd="7" destOrd="0" presId="urn:microsoft.com/office/officeart/2005/8/layout/default#2"/>
    <dgm:cxn modelId="{D6AC953C-8F76-4E35-A83B-3013F6E30512}" type="presParOf" srcId="{70F567D0-EE15-49FB-8330-12D472B26332}" destId="{A4250C2C-045A-47F9-BEC5-A554E5C9BF9A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4066BE-239A-43A9-93D3-63F3B5BE58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32539-F062-43F3-BC48-C9FE6A97EE6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dirty="0"/>
        </a:p>
      </dgm:t>
    </dgm:pt>
    <dgm:pt modelId="{D8ED4C2C-A1DE-4931-92BA-F51CF90B3E2F}" type="parTrans" cxnId="{2B2DFA3B-DFA2-459D-A5C0-F317B2F636B8}">
      <dgm:prSet/>
      <dgm:spPr/>
      <dgm:t>
        <a:bodyPr/>
        <a:lstStyle/>
        <a:p>
          <a:endParaRPr lang="ru-RU"/>
        </a:p>
      </dgm:t>
    </dgm:pt>
    <dgm:pt modelId="{8FC35281-7600-4102-9098-46D9CD85A618}" type="sibTrans" cxnId="{2B2DFA3B-DFA2-459D-A5C0-F317B2F636B8}">
      <dgm:prSet/>
      <dgm:spPr/>
      <dgm:t>
        <a:bodyPr/>
        <a:lstStyle/>
        <a:p>
          <a:endParaRPr lang="ru-RU"/>
        </a:p>
      </dgm:t>
    </dgm:pt>
    <dgm:pt modelId="{2B790DAA-7563-41A9-BF09-7DACFDA3ABF3}">
      <dgm:prSet phldrT="[Текст]"/>
      <dgm:spPr/>
      <dgm:t>
        <a:bodyPr/>
        <a:lstStyle/>
        <a:p>
          <a:endParaRPr lang="ru-RU" dirty="0"/>
        </a:p>
      </dgm:t>
    </dgm:pt>
    <dgm:pt modelId="{A6A83F28-4EBE-4029-9505-DF7F5B46F132}" type="parTrans" cxnId="{F6DADAB1-AB7B-40F1-82B8-7B8E23ECF89D}">
      <dgm:prSet/>
      <dgm:spPr/>
      <dgm:t>
        <a:bodyPr/>
        <a:lstStyle/>
        <a:p>
          <a:endParaRPr lang="ru-RU"/>
        </a:p>
      </dgm:t>
    </dgm:pt>
    <dgm:pt modelId="{B57F9228-9ED0-4B5F-BBF4-097FCBE2165C}" type="sibTrans" cxnId="{F6DADAB1-AB7B-40F1-82B8-7B8E23ECF89D}">
      <dgm:prSet/>
      <dgm:spPr/>
      <dgm:t>
        <a:bodyPr/>
        <a:lstStyle/>
        <a:p>
          <a:endParaRPr lang="ru-RU"/>
        </a:p>
      </dgm:t>
    </dgm:pt>
    <dgm:pt modelId="{3866AFED-E4C9-45D5-B73A-22B1E8F9A6D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dirty="0"/>
        </a:p>
      </dgm:t>
    </dgm:pt>
    <dgm:pt modelId="{08169A61-7A93-402B-A589-0BDCAA25A2C9}" type="parTrans" cxnId="{3D7BAFA4-4D5F-46D4-901A-A56A01DCFC90}">
      <dgm:prSet/>
      <dgm:spPr/>
      <dgm:t>
        <a:bodyPr/>
        <a:lstStyle/>
        <a:p>
          <a:endParaRPr lang="ru-RU"/>
        </a:p>
      </dgm:t>
    </dgm:pt>
    <dgm:pt modelId="{D762CB1E-4902-49F7-83DA-3B07227A6D23}" type="sibTrans" cxnId="{3D7BAFA4-4D5F-46D4-901A-A56A01DCFC90}">
      <dgm:prSet/>
      <dgm:spPr/>
      <dgm:t>
        <a:bodyPr/>
        <a:lstStyle/>
        <a:p>
          <a:endParaRPr lang="ru-RU"/>
        </a:p>
      </dgm:t>
    </dgm:pt>
    <dgm:pt modelId="{E8C8A31A-1D56-4EE0-9673-AC4D39ED62A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формирование познавательных действий, становление сознания; развитие воображения и творческой активности</a:t>
          </a:r>
          <a:endParaRPr lang="ru-RU" dirty="0"/>
        </a:p>
      </dgm:t>
    </dgm:pt>
    <dgm:pt modelId="{293809EE-DA35-4620-AC3D-3B4C242FF52B}" type="parTrans" cxnId="{F7996FBC-7CA3-4736-A637-3256E1F6AE8D}">
      <dgm:prSet/>
      <dgm:spPr/>
      <dgm:t>
        <a:bodyPr/>
        <a:lstStyle/>
        <a:p>
          <a:endParaRPr lang="ru-RU"/>
        </a:p>
      </dgm:t>
    </dgm:pt>
    <dgm:pt modelId="{91E99B0B-0909-43B7-A65E-8215E2B873B2}" type="sibTrans" cxnId="{F7996FBC-7CA3-4736-A637-3256E1F6AE8D}">
      <dgm:prSet/>
      <dgm:spPr/>
      <dgm:t>
        <a:bodyPr/>
        <a:lstStyle/>
        <a:p>
          <a:endParaRPr lang="ru-RU"/>
        </a:p>
      </dgm:t>
    </dgm:pt>
    <dgm:pt modelId="{010E70AE-F78F-46F6-ACAF-3C320E7ECDE8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dirty="0"/>
        </a:p>
      </dgm:t>
    </dgm:pt>
    <dgm:pt modelId="{72838DD7-D8BD-4642-90E9-C7CFF610527C}" type="parTrans" cxnId="{3615811B-38C8-4661-899B-F06B79770A27}">
      <dgm:prSet/>
      <dgm:spPr/>
      <dgm:t>
        <a:bodyPr/>
        <a:lstStyle/>
        <a:p>
          <a:endParaRPr lang="ru-RU"/>
        </a:p>
      </dgm:t>
    </dgm:pt>
    <dgm:pt modelId="{D60890A2-948F-4C47-B0AB-DA91DBD5981E}" type="sibTrans" cxnId="{3615811B-38C8-4661-899B-F06B79770A27}">
      <dgm:prSet/>
      <dgm:spPr/>
      <dgm:t>
        <a:bodyPr/>
        <a:lstStyle/>
        <a:p>
          <a:endParaRPr lang="ru-RU"/>
        </a:p>
      </dgm:t>
    </dgm:pt>
    <dgm:pt modelId="{F3627E4F-5646-4556-B1E1-482D0A5C0933}">
      <dgm:prSet/>
      <dgm:spPr/>
      <dgm:t>
        <a:bodyPr/>
        <a:lstStyle/>
        <a:p>
          <a:r>
            <a:rPr lang="ru-RU" dirty="0" smtClean="0"/>
            <a:t>о планете Земля как общем доме людей, об особенностях ее природы, многообразии стран и народов мира</a:t>
          </a:r>
          <a:endParaRPr lang="ru-RU" dirty="0"/>
        </a:p>
      </dgm:t>
    </dgm:pt>
    <dgm:pt modelId="{FA95A91A-379C-463D-82BB-40F61C9112BA}" type="parTrans" cxnId="{6AE55099-22A4-4B05-BA73-8379F1733F1E}">
      <dgm:prSet/>
      <dgm:spPr/>
      <dgm:t>
        <a:bodyPr/>
        <a:lstStyle/>
        <a:p>
          <a:endParaRPr lang="ru-RU"/>
        </a:p>
      </dgm:t>
    </dgm:pt>
    <dgm:pt modelId="{339211CC-B6DD-4B0A-8517-A8378EA820AC}" type="sibTrans" cxnId="{6AE55099-22A4-4B05-BA73-8379F1733F1E}">
      <dgm:prSet/>
      <dgm:spPr/>
      <dgm:t>
        <a:bodyPr/>
        <a:lstStyle/>
        <a:p>
          <a:endParaRPr lang="ru-RU"/>
        </a:p>
      </dgm:t>
    </dgm:pt>
    <dgm:pt modelId="{A4519BA5-AA95-44B3-B775-9094BA7D6563}" type="pres">
      <dgm:prSet presAssocID="{B94066BE-239A-43A9-93D3-63F3B5BE5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48073-FD8C-419A-A926-85446E7A7633}" type="pres">
      <dgm:prSet presAssocID="{48832539-F062-43F3-BC48-C9FE6A97EE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426A6-D973-42E7-A30B-1EE9CC342C40}" type="pres">
      <dgm:prSet presAssocID="{48832539-F062-43F3-BC48-C9FE6A97EE63}" presName="childText" presStyleLbl="revTx" presStyleIdx="0" presStyleCnt="1" custScaleY="15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E48AC-BFCC-4D81-A913-66C524714123}" type="pres">
      <dgm:prSet presAssocID="{E8C8A31A-1D56-4EE0-9673-AC4D39ED62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C0D88-F5EA-46C2-A687-E5259E490222}" type="pres">
      <dgm:prSet presAssocID="{91E99B0B-0909-43B7-A65E-8215E2B873B2}" presName="spacer" presStyleCnt="0"/>
      <dgm:spPr/>
    </dgm:pt>
    <dgm:pt modelId="{B42A0F09-ABED-4230-999A-669D21E277FC}" type="pres">
      <dgm:prSet presAssocID="{010E70AE-F78F-46F6-ACAF-3C320E7ECD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CA1E7-DC0A-45E1-AD96-014B525FAA5A}" type="pres">
      <dgm:prSet presAssocID="{D60890A2-948F-4C47-B0AB-DA91DBD5981E}" presName="spacer" presStyleCnt="0"/>
      <dgm:spPr/>
    </dgm:pt>
    <dgm:pt modelId="{A825A2F3-F241-4C0D-A94B-247273865B9A}" type="pres">
      <dgm:prSet presAssocID="{3866AFED-E4C9-45D5-B73A-22B1E8F9A6D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03CE0-EF7A-4E29-BB6F-F8FE3C3CBE97}" type="pres">
      <dgm:prSet presAssocID="{D762CB1E-4902-49F7-83DA-3B07227A6D23}" presName="spacer" presStyleCnt="0"/>
      <dgm:spPr/>
    </dgm:pt>
    <dgm:pt modelId="{3695D4DA-6AE1-4DA7-88FE-49ABACD22070}" type="pres">
      <dgm:prSet presAssocID="{F3627E4F-5646-4556-B1E1-482D0A5C09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E11B9-C214-4828-AB48-2E1045771EF8}" type="presOf" srcId="{2B790DAA-7563-41A9-BF09-7DACFDA3ABF3}" destId="{160426A6-D973-42E7-A30B-1EE9CC342C40}" srcOrd="0" destOrd="0" presId="urn:microsoft.com/office/officeart/2005/8/layout/vList2"/>
    <dgm:cxn modelId="{2B3212EA-E525-430E-95EE-FD6CCADAC996}" type="presOf" srcId="{48832539-F062-43F3-BC48-C9FE6A97EE63}" destId="{98048073-FD8C-419A-A926-85446E7A7633}" srcOrd="0" destOrd="0" presId="urn:microsoft.com/office/officeart/2005/8/layout/vList2"/>
    <dgm:cxn modelId="{0E495227-66D5-4789-B95D-8919CF8E3685}" type="presOf" srcId="{E8C8A31A-1D56-4EE0-9673-AC4D39ED62A2}" destId="{EF1E48AC-BFCC-4D81-A913-66C524714123}" srcOrd="0" destOrd="0" presId="urn:microsoft.com/office/officeart/2005/8/layout/vList2"/>
    <dgm:cxn modelId="{D67F8AF9-3F22-4BBF-B42A-161BF479353B}" type="presOf" srcId="{010E70AE-F78F-46F6-ACAF-3C320E7ECDE8}" destId="{B42A0F09-ABED-4230-999A-669D21E277FC}" srcOrd="0" destOrd="0" presId="urn:microsoft.com/office/officeart/2005/8/layout/vList2"/>
    <dgm:cxn modelId="{6AE55099-22A4-4B05-BA73-8379F1733F1E}" srcId="{B94066BE-239A-43A9-93D3-63F3B5BE5816}" destId="{F3627E4F-5646-4556-B1E1-482D0A5C0933}" srcOrd="4" destOrd="0" parTransId="{FA95A91A-379C-463D-82BB-40F61C9112BA}" sibTransId="{339211CC-B6DD-4B0A-8517-A8378EA820AC}"/>
    <dgm:cxn modelId="{F6DADAB1-AB7B-40F1-82B8-7B8E23ECF89D}" srcId="{48832539-F062-43F3-BC48-C9FE6A97EE63}" destId="{2B790DAA-7563-41A9-BF09-7DACFDA3ABF3}" srcOrd="0" destOrd="0" parTransId="{A6A83F28-4EBE-4029-9505-DF7F5B46F132}" sibTransId="{B57F9228-9ED0-4B5F-BBF4-097FCBE2165C}"/>
    <dgm:cxn modelId="{F7996FBC-7CA3-4736-A637-3256E1F6AE8D}" srcId="{B94066BE-239A-43A9-93D3-63F3B5BE5816}" destId="{E8C8A31A-1D56-4EE0-9673-AC4D39ED62A2}" srcOrd="1" destOrd="0" parTransId="{293809EE-DA35-4620-AC3D-3B4C242FF52B}" sibTransId="{91E99B0B-0909-43B7-A65E-8215E2B873B2}"/>
    <dgm:cxn modelId="{3615811B-38C8-4661-899B-F06B79770A27}" srcId="{B94066BE-239A-43A9-93D3-63F3B5BE5816}" destId="{010E70AE-F78F-46F6-ACAF-3C320E7ECDE8}" srcOrd="2" destOrd="0" parTransId="{72838DD7-D8BD-4642-90E9-C7CFF610527C}" sibTransId="{D60890A2-948F-4C47-B0AB-DA91DBD5981E}"/>
    <dgm:cxn modelId="{D4620DC6-75CA-481E-82C0-C42947A68C4B}" type="presOf" srcId="{B94066BE-239A-43A9-93D3-63F3B5BE5816}" destId="{A4519BA5-AA95-44B3-B775-9094BA7D6563}" srcOrd="0" destOrd="0" presId="urn:microsoft.com/office/officeart/2005/8/layout/vList2"/>
    <dgm:cxn modelId="{3D7BAFA4-4D5F-46D4-901A-A56A01DCFC90}" srcId="{B94066BE-239A-43A9-93D3-63F3B5BE5816}" destId="{3866AFED-E4C9-45D5-B73A-22B1E8F9A6D3}" srcOrd="3" destOrd="0" parTransId="{08169A61-7A93-402B-A589-0BDCAA25A2C9}" sibTransId="{D762CB1E-4902-49F7-83DA-3B07227A6D23}"/>
    <dgm:cxn modelId="{C825EE73-86E1-49D0-9D25-B8AF59657FF9}" type="presOf" srcId="{3866AFED-E4C9-45D5-B73A-22B1E8F9A6D3}" destId="{A825A2F3-F241-4C0D-A94B-247273865B9A}" srcOrd="0" destOrd="0" presId="urn:microsoft.com/office/officeart/2005/8/layout/vList2"/>
    <dgm:cxn modelId="{2B2DFA3B-DFA2-459D-A5C0-F317B2F636B8}" srcId="{B94066BE-239A-43A9-93D3-63F3B5BE5816}" destId="{48832539-F062-43F3-BC48-C9FE6A97EE63}" srcOrd="0" destOrd="0" parTransId="{D8ED4C2C-A1DE-4931-92BA-F51CF90B3E2F}" sibTransId="{8FC35281-7600-4102-9098-46D9CD85A618}"/>
    <dgm:cxn modelId="{0424B31D-7027-4DF2-B4FC-95892A140256}" type="presOf" srcId="{F3627E4F-5646-4556-B1E1-482D0A5C0933}" destId="{3695D4DA-6AE1-4DA7-88FE-49ABACD22070}" srcOrd="0" destOrd="0" presId="urn:microsoft.com/office/officeart/2005/8/layout/vList2"/>
    <dgm:cxn modelId="{22BD28C7-9DA0-45E6-8269-527D62D2D32A}" type="presParOf" srcId="{A4519BA5-AA95-44B3-B775-9094BA7D6563}" destId="{98048073-FD8C-419A-A926-85446E7A7633}" srcOrd="0" destOrd="0" presId="urn:microsoft.com/office/officeart/2005/8/layout/vList2"/>
    <dgm:cxn modelId="{DE0EEF51-762F-43BD-9823-6901F442698E}" type="presParOf" srcId="{A4519BA5-AA95-44B3-B775-9094BA7D6563}" destId="{160426A6-D973-42E7-A30B-1EE9CC342C40}" srcOrd="1" destOrd="0" presId="urn:microsoft.com/office/officeart/2005/8/layout/vList2"/>
    <dgm:cxn modelId="{5EFDD0E8-9443-4E61-B53B-FEB5B3879E4F}" type="presParOf" srcId="{A4519BA5-AA95-44B3-B775-9094BA7D6563}" destId="{EF1E48AC-BFCC-4D81-A913-66C524714123}" srcOrd="2" destOrd="0" presId="urn:microsoft.com/office/officeart/2005/8/layout/vList2"/>
    <dgm:cxn modelId="{3FBED1C9-1935-41C3-8EB2-C4D3E0CF972D}" type="presParOf" srcId="{A4519BA5-AA95-44B3-B775-9094BA7D6563}" destId="{6B4C0D88-F5EA-46C2-A687-E5259E490222}" srcOrd="3" destOrd="0" presId="urn:microsoft.com/office/officeart/2005/8/layout/vList2"/>
    <dgm:cxn modelId="{D59B0319-85E9-435A-847A-30775C07B380}" type="presParOf" srcId="{A4519BA5-AA95-44B3-B775-9094BA7D6563}" destId="{B42A0F09-ABED-4230-999A-669D21E277FC}" srcOrd="4" destOrd="0" presId="urn:microsoft.com/office/officeart/2005/8/layout/vList2"/>
    <dgm:cxn modelId="{12F31F98-EACB-4A80-AE56-77B1426C76A5}" type="presParOf" srcId="{A4519BA5-AA95-44B3-B775-9094BA7D6563}" destId="{A66CA1E7-DC0A-45E1-AD96-014B525FAA5A}" srcOrd="5" destOrd="0" presId="urn:microsoft.com/office/officeart/2005/8/layout/vList2"/>
    <dgm:cxn modelId="{6A9E2FD2-4DB7-453F-9236-63462F055E0B}" type="presParOf" srcId="{A4519BA5-AA95-44B3-B775-9094BA7D6563}" destId="{A825A2F3-F241-4C0D-A94B-247273865B9A}" srcOrd="6" destOrd="0" presId="urn:microsoft.com/office/officeart/2005/8/layout/vList2"/>
    <dgm:cxn modelId="{EBC2369E-82CE-4ECA-B188-D7070F81EC5F}" type="presParOf" srcId="{A4519BA5-AA95-44B3-B775-9094BA7D6563}" destId="{01503CE0-EF7A-4E29-BB6F-F8FE3C3CBE97}" srcOrd="7" destOrd="0" presId="urn:microsoft.com/office/officeart/2005/8/layout/vList2"/>
    <dgm:cxn modelId="{8DF0615A-4DA8-4FE0-996D-4F67009F9B8F}" type="presParOf" srcId="{A4519BA5-AA95-44B3-B775-9094BA7D6563}" destId="{3695D4DA-6AE1-4DA7-88FE-49ABACD220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0C61CC-96EF-42DB-857D-E67EC274AA47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C6C9B477-94D4-4832-9A79-7CF9AB6E864A}">
      <dgm:prSet phldrT="[Текст]"/>
      <dgm:spPr/>
      <dgm:t>
        <a:bodyPr/>
        <a:lstStyle/>
        <a:p>
          <a:r>
            <a:rPr lang="ru-RU" smtClean="0"/>
            <a:t>Воображение</a:t>
          </a:r>
          <a:endParaRPr lang="ru-RU" dirty="0"/>
        </a:p>
      </dgm:t>
    </dgm:pt>
    <dgm:pt modelId="{A36F6FBB-9107-4196-90DF-4F41D8D62274}" type="parTrans" cxnId="{D60663D7-D987-44C8-8FFF-8722621954EC}">
      <dgm:prSet/>
      <dgm:spPr/>
      <dgm:t>
        <a:bodyPr/>
        <a:lstStyle/>
        <a:p>
          <a:endParaRPr lang="ru-RU"/>
        </a:p>
      </dgm:t>
    </dgm:pt>
    <dgm:pt modelId="{B4448426-DE76-44CC-8B0B-911161D3DD43}" type="sibTrans" cxnId="{D60663D7-D987-44C8-8FFF-8722621954EC}">
      <dgm:prSet/>
      <dgm:spPr/>
      <dgm:t>
        <a:bodyPr/>
        <a:lstStyle/>
        <a:p>
          <a:endParaRPr lang="ru-RU"/>
        </a:p>
      </dgm:t>
    </dgm:pt>
    <dgm:pt modelId="{6CA79AA7-031C-4221-A726-F869294B542E}">
      <dgm:prSet phldrT="[Текст]"/>
      <dgm:spPr/>
      <dgm:t>
        <a:bodyPr/>
        <a:lstStyle/>
        <a:p>
          <a:r>
            <a:rPr lang="ru-RU" smtClean="0"/>
            <a:t>Память</a:t>
          </a:r>
          <a:endParaRPr lang="ru-RU" dirty="0"/>
        </a:p>
      </dgm:t>
    </dgm:pt>
    <dgm:pt modelId="{E3FD2485-699D-48DD-B2A6-793E88FBE7B7}" type="parTrans" cxnId="{65EA057A-7838-40D9-8A31-DD8A5411E060}">
      <dgm:prSet/>
      <dgm:spPr/>
      <dgm:t>
        <a:bodyPr/>
        <a:lstStyle/>
        <a:p>
          <a:endParaRPr lang="ru-RU"/>
        </a:p>
      </dgm:t>
    </dgm:pt>
    <dgm:pt modelId="{E3F3E72A-E607-4371-9617-997ADFEAD6D4}" type="sibTrans" cxnId="{65EA057A-7838-40D9-8A31-DD8A5411E060}">
      <dgm:prSet/>
      <dgm:spPr/>
      <dgm:t>
        <a:bodyPr/>
        <a:lstStyle/>
        <a:p>
          <a:endParaRPr lang="ru-RU"/>
        </a:p>
      </dgm:t>
    </dgm:pt>
    <dgm:pt modelId="{A53AA752-D082-459C-A64D-1DA6EE91B4E2}">
      <dgm:prSet phldrT="[Текст]"/>
      <dgm:spPr/>
      <dgm:t>
        <a:bodyPr/>
        <a:lstStyle/>
        <a:p>
          <a:r>
            <a:rPr lang="ru-RU" dirty="0" smtClean="0"/>
            <a:t>Восприятие</a:t>
          </a:r>
          <a:endParaRPr lang="ru-RU" dirty="0"/>
        </a:p>
      </dgm:t>
    </dgm:pt>
    <dgm:pt modelId="{C2FFBCF6-45BD-4FE9-966B-A8DADECD3A17}" type="parTrans" cxnId="{95EC08C1-F0BF-4FB0-B1EB-03F74B6B9FA6}">
      <dgm:prSet/>
      <dgm:spPr/>
      <dgm:t>
        <a:bodyPr/>
        <a:lstStyle/>
        <a:p>
          <a:endParaRPr lang="ru-RU"/>
        </a:p>
      </dgm:t>
    </dgm:pt>
    <dgm:pt modelId="{A73F373E-63CF-4880-B478-01F3DCCA309F}" type="sibTrans" cxnId="{95EC08C1-F0BF-4FB0-B1EB-03F74B6B9FA6}">
      <dgm:prSet/>
      <dgm:spPr/>
      <dgm:t>
        <a:bodyPr/>
        <a:lstStyle/>
        <a:p>
          <a:endParaRPr lang="ru-RU"/>
        </a:p>
      </dgm:t>
    </dgm:pt>
    <dgm:pt modelId="{4F0EC621-648F-4E1E-BFC2-3BED43A16EFB}">
      <dgm:prSet/>
      <dgm:spPr/>
      <dgm:t>
        <a:bodyPr/>
        <a:lstStyle/>
        <a:p>
          <a:r>
            <a:rPr lang="ru-RU" smtClean="0"/>
            <a:t>Мышление</a:t>
          </a:r>
          <a:endParaRPr lang="ru-RU" dirty="0"/>
        </a:p>
      </dgm:t>
    </dgm:pt>
    <dgm:pt modelId="{09B4E519-6D77-4CAB-9806-7B6B7BB3B6B4}" type="parTrans" cxnId="{FE518E07-9024-4DBC-AB78-226B6FEEAAE7}">
      <dgm:prSet/>
      <dgm:spPr/>
      <dgm:t>
        <a:bodyPr/>
        <a:lstStyle/>
        <a:p>
          <a:endParaRPr lang="ru-RU"/>
        </a:p>
      </dgm:t>
    </dgm:pt>
    <dgm:pt modelId="{697495A3-1A83-4F23-B3D3-2D85252E9915}" type="sibTrans" cxnId="{FE518E07-9024-4DBC-AB78-226B6FEEAAE7}">
      <dgm:prSet/>
      <dgm:spPr/>
      <dgm:t>
        <a:bodyPr/>
        <a:lstStyle/>
        <a:p>
          <a:endParaRPr lang="ru-RU"/>
        </a:p>
      </dgm:t>
    </dgm:pt>
    <dgm:pt modelId="{3DFDE23E-DB64-46E9-8286-CE3B00AD5973}" type="pres">
      <dgm:prSet presAssocID="{480C61CC-96EF-42DB-857D-E67EC274AA47}" presName="Name0" presStyleCnt="0">
        <dgm:presLayoutVars>
          <dgm:dir/>
          <dgm:animLvl val="lvl"/>
          <dgm:resizeHandles val="exact"/>
        </dgm:presLayoutVars>
      </dgm:prSet>
      <dgm:spPr/>
    </dgm:pt>
    <dgm:pt modelId="{3A3E16A1-1F44-4AF7-B844-B860A601CC61}" type="pres">
      <dgm:prSet presAssocID="{C6C9B477-94D4-4832-9A79-7CF9AB6E864A}" presName="Name8" presStyleCnt="0"/>
      <dgm:spPr/>
    </dgm:pt>
    <dgm:pt modelId="{562301C6-AF9C-4E58-B17C-D3FF28D9CF11}" type="pres">
      <dgm:prSet presAssocID="{C6C9B477-94D4-4832-9A79-7CF9AB6E864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A7005-F012-481A-8BC2-10B6D7B6FBEC}" type="pres">
      <dgm:prSet presAssocID="{C6C9B477-94D4-4832-9A79-7CF9AB6E86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28809-D45A-47D5-8B5D-7140855BC834}" type="pres">
      <dgm:prSet presAssocID="{4F0EC621-648F-4E1E-BFC2-3BED43A16EFB}" presName="Name8" presStyleCnt="0"/>
      <dgm:spPr/>
    </dgm:pt>
    <dgm:pt modelId="{B8FABDD6-3BEF-49B7-AB88-842819BBC18E}" type="pres">
      <dgm:prSet presAssocID="{4F0EC621-648F-4E1E-BFC2-3BED43A16EF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7C25-1CC8-4022-86B8-63401D73EF70}" type="pres">
      <dgm:prSet presAssocID="{4F0EC621-648F-4E1E-BFC2-3BED43A16E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9ADC6-0DFC-45BA-8F9B-10369D7A0F62}" type="pres">
      <dgm:prSet presAssocID="{6CA79AA7-031C-4221-A726-F869294B542E}" presName="Name8" presStyleCnt="0"/>
      <dgm:spPr/>
    </dgm:pt>
    <dgm:pt modelId="{1F72F4ED-D0A9-4B91-AB4E-C5A782878FFF}" type="pres">
      <dgm:prSet presAssocID="{6CA79AA7-031C-4221-A726-F869294B542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BD48E-0477-4CEC-8C34-B177BDB9BE9B}" type="pres">
      <dgm:prSet presAssocID="{6CA79AA7-031C-4221-A726-F869294B54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CFD0D-46FB-4503-AFF8-EA0C3CE39818}" type="pres">
      <dgm:prSet presAssocID="{A53AA752-D082-459C-A64D-1DA6EE91B4E2}" presName="Name8" presStyleCnt="0"/>
      <dgm:spPr/>
    </dgm:pt>
    <dgm:pt modelId="{6A7DC3CF-A879-4519-AF5F-E3A8952B5C1C}" type="pres">
      <dgm:prSet presAssocID="{A53AA752-D082-459C-A64D-1DA6EE91B4E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EBDB-1F21-414E-9C53-4E8BA8BDE71A}" type="pres">
      <dgm:prSet presAssocID="{A53AA752-D082-459C-A64D-1DA6EE91B4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663D7-D987-44C8-8FFF-8722621954EC}" srcId="{480C61CC-96EF-42DB-857D-E67EC274AA47}" destId="{C6C9B477-94D4-4832-9A79-7CF9AB6E864A}" srcOrd="0" destOrd="0" parTransId="{A36F6FBB-9107-4196-90DF-4F41D8D62274}" sibTransId="{B4448426-DE76-44CC-8B0B-911161D3DD43}"/>
    <dgm:cxn modelId="{0F0251C4-9262-40B6-91B9-E309FCFAB313}" type="presOf" srcId="{C6C9B477-94D4-4832-9A79-7CF9AB6E864A}" destId="{562301C6-AF9C-4E58-B17C-D3FF28D9CF11}" srcOrd="0" destOrd="0" presId="urn:microsoft.com/office/officeart/2005/8/layout/pyramid1"/>
    <dgm:cxn modelId="{95EC08C1-F0BF-4FB0-B1EB-03F74B6B9FA6}" srcId="{480C61CC-96EF-42DB-857D-E67EC274AA47}" destId="{A53AA752-D082-459C-A64D-1DA6EE91B4E2}" srcOrd="3" destOrd="0" parTransId="{C2FFBCF6-45BD-4FE9-966B-A8DADECD3A17}" sibTransId="{A73F373E-63CF-4880-B478-01F3DCCA309F}"/>
    <dgm:cxn modelId="{9F575A02-6A2F-44EA-82A5-55136718CF65}" type="presOf" srcId="{480C61CC-96EF-42DB-857D-E67EC274AA47}" destId="{3DFDE23E-DB64-46E9-8286-CE3B00AD5973}" srcOrd="0" destOrd="0" presId="urn:microsoft.com/office/officeart/2005/8/layout/pyramid1"/>
    <dgm:cxn modelId="{E773B257-A4B6-408E-8CFB-E929CD03AE9D}" type="presOf" srcId="{A53AA752-D082-459C-A64D-1DA6EE91B4E2}" destId="{6A7DC3CF-A879-4519-AF5F-E3A8952B5C1C}" srcOrd="0" destOrd="0" presId="urn:microsoft.com/office/officeart/2005/8/layout/pyramid1"/>
    <dgm:cxn modelId="{65EA057A-7838-40D9-8A31-DD8A5411E060}" srcId="{480C61CC-96EF-42DB-857D-E67EC274AA47}" destId="{6CA79AA7-031C-4221-A726-F869294B542E}" srcOrd="2" destOrd="0" parTransId="{E3FD2485-699D-48DD-B2A6-793E88FBE7B7}" sibTransId="{E3F3E72A-E607-4371-9617-997ADFEAD6D4}"/>
    <dgm:cxn modelId="{00B684D1-69A0-4F87-A3D9-0091D0BE8C0E}" type="presOf" srcId="{C6C9B477-94D4-4832-9A79-7CF9AB6E864A}" destId="{444A7005-F012-481A-8BC2-10B6D7B6FBEC}" srcOrd="1" destOrd="0" presId="urn:microsoft.com/office/officeart/2005/8/layout/pyramid1"/>
    <dgm:cxn modelId="{6D826293-35A4-4A11-B885-0EFE0F42570A}" type="presOf" srcId="{6CA79AA7-031C-4221-A726-F869294B542E}" destId="{5E9BD48E-0477-4CEC-8C34-B177BDB9BE9B}" srcOrd="1" destOrd="0" presId="urn:microsoft.com/office/officeart/2005/8/layout/pyramid1"/>
    <dgm:cxn modelId="{8914E7DD-72F2-46FF-9699-B826C875C399}" type="presOf" srcId="{4F0EC621-648F-4E1E-BFC2-3BED43A16EFB}" destId="{B8FABDD6-3BEF-49B7-AB88-842819BBC18E}" srcOrd="0" destOrd="0" presId="urn:microsoft.com/office/officeart/2005/8/layout/pyramid1"/>
    <dgm:cxn modelId="{450457E4-B057-4F48-997D-25BDB55536DD}" type="presOf" srcId="{4F0EC621-648F-4E1E-BFC2-3BED43A16EFB}" destId="{B7FA7C25-1CC8-4022-86B8-63401D73EF70}" srcOrd="1" destOrd="0" presId="urn:microsoft.com/office/officeart/2005/8/layout/pyramid1"/>
    <dgm:cxn modelId="{FE518E07-9024-4DBC-AB78-226B6FEEAAE7}" srcId="{480C61CC-96EF-42DB-857D-E67EC274AA47}" destId="{4F0EC621-648F-4E1E-BFC2-3BED43A16EFB}" srcOrd="1" destOrd="0" parTransId="{09B4E519-6D77-4CAB-9806-7B6B7BB3B6B4}" sibTransId="{697495A3-1A83-4F23-B3D3-2D85252E9915}"/>
    <dgm:cxn modelId="{2939B64B-2211-4530-99D1-91A7D2F9FC4E}" type="presOf" srcId="{A53AA752-D082-459C-A64D-1DA6EE91B4E2}" destId="{B220EBDB-1F21-414E-9C53-4E8BA8BDE71A}" srcOrd="1" destOrd="0" presId="urn:microsoft.com/office/officeart/2005/8/layout/pyramid1"/>
    <dgm:cxn modelId="{6EFFD3C3-7F44-4882-A479-D2D1BA30E04D}" type="presOf" srcId="{6CA79AA7-031C-4221-A726-F869294B542E}" destId="{1F72F4ED-D0A9-4B91-AB4E-C5A782878FFF}" srcOrd="0" destOrd="0" presId="urn:microsoft.com/office/officeart/2005/8/layout/pyramid1"/>
    <dgm:cxn modelId="{5E46BA91-2B8B-4988-BE5F-6061251C1F44}" type="presParOf" srcId="{3DFDE23E-DB64-46E9-8286-CE3B00AD5973}" destId="{3A3E16A1-1F44-4AF7-B844-B860A601CC61}" srcOrd="0" destOrd="0" presId="urn:microsoft.com/office/officeart/2005/8/layout/pyramid1"/>
    <dgm:cxn modelId="{8CB4ACB6-75B8-4C24-AABC-E7F731880718}" type="presParOf" srcId="{3A3E16A1-1F44-4AF7-B844-B860A601CC61}" destId="{562301C6-AF9C-4E58-B17C-D3FF28D9CF11}" srcOrd="0" destOrd="0" presId="urn:microsoft.com/office/officeart/2005/8/layout/pyramid1"/>
    <dgm:cxn modelId="{705C2F56-6FA0-4B89-BE36-35D02F3CA973}" type="presParOf" srcId="{3A3E16A1-1F44-4AF7-B844-B860A601CC61}" destId="{444A7005-F012-481A-8BC2-10B6D7B6FBEC}" srcOrd="1" destOrd="0" presId="urn:microsoft.com/office/officeart/2005/8/layout/pyramid1"/>
    <dgm:cxn modelId="{2859AF8E-D3C1-48E3-83FE-8226AB34AA44}" type="presParOf" srcId="{3DFDE23E-DB64-46E9-8286-CE3B00AD5973}" destId="{5A128809-D45A-47D5-8B5D-7140855BC834}" srcOrd="1" destOrd="0" presId="urn:microsoft.com/office/officeart/2005/8/layout/pyramid1"/>
    <dgm:cxn modelId="{685D21EE-E437-469B-80EE-F458C5736BEA}" type="presParOf" srcId="{5A128809-D45A-47D5-8B5D-7140855BC834}" destId="{B8FABDD6-3BEF-49B7-AB88-842819BBC18E}" srcOrd="0" destOrd="0" presId="urn:microsoft.com/office/officeart/2005/8/layout/pyramid1"/>
    <dgm:cxn modelId="{5E472F48-3999-47FE-9F31-773A7CB89A09}" type="presParOf" srcId="{5A128809-D45A-47D5-8B5D-7140855BC834}" destId="{B7FA7C25-1CC8-4022-86B8-63401D73EF70}" srcOrd="1" destOrd="0" presId="urn:microsoft.com/office/officeart/2005/8/layout/pyramid1"/>
    <dgm:cxn modelId="{D84308A2-88C9-4628-BC48-3471B26368EF}" type="presParOf" srcId="{3DFDE23E-DB64-46E9-8286-CE3B00AD5973}" destId="{8E09ADC6-0DFC-45BA-8F9B-10369D7A0F62}" srcOrd="2" destOrd="0" presId="urn:microsoft.com/office/officeart/2005/8/layout/pyramid1"/>
    <dgm:cxn modelId="{1BB2969B-239A-4A5C-8102-BBA00FD74179}" type="presParOf" srcId="{8E09ADC6-0DFC-45BA-8F9B-10369D7A0F62}" destId="{1F72F4ED-D0A9-4B91-AB4E-C5A782878FFF}" srcOrd="0" destOrd="0" presId="urn:microsoft.com/office/officeart/2005/8/layout/pyramid1"/>
    <dgm:cxn modelId="{EEEB36A2-67C3-4119-8BB8-2794898EAFDD}" type="presParOf" srcId="{8E09ADC6-0DFC-45BA-8F9B-10369D7A0F62}" destId="{5E9BD48E-0477-4CEC-8C34-B177BDB9BE9B}" srcOrd="1" destOrd="0" presId="urn:microsoft.com/office/officeart/2005/8/layout/pyramid1"/>
    <dgm:cxn modelId="{DD474FB8-5CFE-4480-B3F8-40535130A720}" type="presParOf" srcId="{3DFDE23E-DB64-46E9-8286-CE3B00AD5973}" destId="{FB1CFD0D-46FB-4503-AFF8-EA0C3CE39818}" srcOrd="3" destOrd="0" presId="urn:microsoft.com/office/officeart/2005/8/layout/pyramid1"/>
    <dgm:cxn modelId="{A9172E50-65C4-47A9-B27D-A579658BED9E}" type="presParOf" srcId="{FB1CFD0D-46FB-4503-AFF8-EA0C3CE39818}" destId="{6A7DC3CF-A879-4519-AF5F-E3A8952B5C1C}" srcOrd="0" destOrd="0" presId="urn:microsoft.com/office/officeart/2005/8/layout/pyramid1"/>
    <dgm:cxn modelId="{37664AE3-CB37-466A-801B-C16681E172CA}" type="presParOf" srcId="{FB1CFD0D-46FB-4503-AFF8-EA0C3CE39818}" destId="{B220EBDB-1F21-414E-9C53-4E8BA8BDE7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14336E-37ED-467C-B809-C552897408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099EA0-818C-441A-8D13-198643EC729E}">
      <dgm:prSet phldrT="[Текст]"/>
      <dgm:spPr>
        <a:solidFill>
          <a:schemeClr val="accent4"/>
        </a:solidFill>
      </dgm:spPr>
      <dgm:t>
        <a:bodyPr/>
        <a:lstStyle/>
        <a:p>
          <a:r>
            <a:rPr lang="ru-RU" dirty="0" smtClean="0"/>
            <a:t>Младший возраст</a:t>
          </a:r>
          <a:endParaRPr lang="ru-RU" dirty="0"/>
        </a:p>
      </dgm:t>
    </dgm:pt>
    <dgm:pt modelId="{96E1186D-478A-4169-9B6D-80E573914A88}" type="parTrans" cxnId="{FE984E20-ABA0-495C-B6CB-FF7D202C908A}">
      <dgm:prSet/>
      <dgm:spPr/>
      <dgm:t>
        <a:bodyPr/>
        <a:lstStyle/>
        <a:p>
          <a:endParaRPr lang="ru-RU"/>
        </a:p>
      </dgm:t>
    </dgm:pt>
    <dgm:pt modelId="{505C6804-4941-455C-A705-AC8A6092973B}" type="sibTrans" cxnId="{FE984E20-ABA0-495C-B6CB-FF7D202C908A}">
      <dgm:prSet/>
      <dgm:spPr/>
      <dgm:t>
        <a:bodyPr/>
        <a:lstStyle/>
        <a:p>
          <a:endParaRPr lang="ru-RU"/>
        </a:p>
      </dgm:t>
    </dgm:pt>
    <dgm:pt modelId="{67F0A9BB-5833-453B-A4BB-04E575A24240}">
      <dgm:prSet phldrT="[Текст]"/>
      <dgm:spPr/>
      <dgm:t>
        <a:bodyPr/>
        <a:lstStyle/>
        <a:p>
          <a:r>
            <a:rPr lang="ru-RU" dirty="0" smtClean="0"/>
            <a:t>Поддержать детское любопытство</a:t>
          </a:r>
          <a:endParaRPr lang="ru-RU" dirty="0"/>
        </a:p>
      </dgm:t>
    </dgm:pt>
    <dgm:pt modelId="{0608E0F0-AC68-4CB3-B3D2-686A4DF0CD4E}" type="parTrans" cxnId="{A2F019E8-C921-44BD-A5D4-820CD39C84BD}">
      <dgm:prSet/>
      <dgm:spPr/>
      <dgm:t>
        <a:bodyPr/>
        <a:lstStyle/>
        <a:p>
          <a:endParaRPr lang="ru-RU"/>
        </a:p>
      </dgm:t>
    </dgm:pt>
    <dgm:pt modelId="{4ECD6849-52DB-4F1C-AFF0-43F0F5EE85C9}" type="sibTrans" cxnId="{A2F019E8-C921-44BD-A5D4-820CD39C84BD}">
      <dgm:prSet/>
      <dgm:spPr/>
      <dgm:t>
        <a:bodyPr/>
        <a:lstStyle/>
        <a:p>
          <a:endParaRPr lang="ru-RU"/>
        </a:p>
      </dgm:t>
    </dgm:pt>
    <dgm:pt modelId="{BBE715FC-B161-49F2-87CF-A70B5226B386}">
      <dgm:prSet phldrT="[Текст]"/>
      <dgm:spPr/>
      <dgm:t>
        <a:bodyPr/>
        <a:lstStyle/>
        <a:p>
          <a:r>
            <a:rPr lang="ru-RU" dirty="0" smtClean="0"/>
            <a:t>Развивать интерес к совместному со взрослыми и самостоятельному познанию</a:t>
          </a:r>
          <a:endParaRPr lang="ru-RU" dirty="0"/>
        </a:p>
      </dgm:t>
    </dgm:pt>
    <dgm:pt modelId="{F3C49FD5-8451-46FB-9832-9D7BE1C527FF}" type="parTrans" cxnId="{518CE436-629F-425C-A65E-48DEEE773ECC}">
      <dgm:prSet/>
      <dgm:spPr/>
      <dgm:t>
        <a:bodyPr/>
        <a:lstStyle/>
        <a:p>
          <a:endParaRPr lang="ru-RU"/>
        </a:p>
      </dgm:t>
    </dgm:pt>
    <dgm:pt modelId="{7FA51B7E-3052-47F2-8A35-8C60EE73F5D6}" type="sibTrans" cxnId="{518CE436-629F-425C-A65E-48DEEE773ECC}">
      <dgm:prSet/>
      <dgm:spPr/>
      <dgm:t>
        <a:bodyPr/>
        <a:lstStyle/>
        <a:p>
          <a:endParaRPr lang="ru-RU"/>
        </a:p>
      </dgm:t>
    </dgm:pt>
    <dgm:pt modelId="{DD97C0C0-6BDE-4F58-8B9F-744195DE7CAB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18125875-DD44-4B83-AC71-8EBC848B65DD}" type="parTrans" cxnId="{20004618-72C2-42A0-9EF8-F4AEB268BF7D}">
      <dgm:prSet/>
      <dgm:spPr/>
      <dgm:t>
        <a:bodyPr/>
        <a:lstStyle/>
        <a:p>
          <a:endParaRPr lang="ru-RU"/>
        </a:p>
      </dgm:t>
    </dgm:pt>
    <dgm:pt modelId="{C81C0B64-5968-4F80-B979-7F977C208355}" type="sibTrans" cxnId="{20004618-72C2-42A0-9EF8-F4AEB268BF7D}">
      <dgm:prSet/>
      <dgm:spPr/>
      <dgm:t>
        <a:bodyPr/>
        <a:lstStyle/>
        <a:p>
          <a:endParaRPr lang="ru-RU"/>
        </a:p>
      </dgm:t>
    </dgm:pt>
    <dgm:pt modelId="{0B63C938-BE51-4BE3-B1CE-97829CE39A64}">
      <dgm:prSet phldrT="[Текст]"/>
      <dgm:spPr/>
      <dgm:t>
        <a:bodyPr/>
        <a:lstStyle/>
        <a:p>
          <a:r>
            <a:rPr lang="ru-RU" dirty="0" smtClean="0"/>
            <a:t>Развивать целенаправленное восприятие</a:t>
          </a:r>
          <a:endParaRPr lang="ru-RU" dirty="0"/>
        </a:p>
      </dgm:t>
    </dgm:pt>
    <dgm:pt modelId="{0DF1E662-A587-4222-A08E-6F2E7F1FD7DD}" type="parTrans" cxnId="{874E0FB7-F3E3-41CD-85BE-DF3889D7192C}">
      <dgm:prSet/>
      <dgm:spPr/>
      <dgm:t>
        <a:bodyPr/>
        <a:lstStyle/>
        <a:p>
          <a:endParaRPr lang="ru-RU"/>
        </a:p>
      </dgm:t>
    </dgm:pt>
    <dgm:pt modelId="{9615DC60-4313-443C-942C-B2A812DE0234}" type="sibTrans" cxnId="{874E0FB7-F3E3-41CD-85BE-DF3889D7192C}">
      <dgm:prSet/>
      <dgm:spPr/>
      <dgm:t>
        <a:bodyPr/>
        <a:lstStyle/>
        <a:p>
          <a:endParaRPr lang="ru-RU"/>
        </a:p>
      </dgm:t>
    </dgm:pt>
    <dgm:pt modelId="{1ACD5211-EEE1-4ABC-A58E-6A27E3BD7155}">
      <dgm:prSet phldrT="[Текст]"/>
      <dgm:spPr/>
      <dgm:t>
        <a:bodyPr/>
        <a:lstStyle/>
        <a:p>
          <a:r>
            <a:rPr lang="ru-RU" dirty="0" smtClean="0"/>
            <a:t>Поощрять самостоятельное  обследование окружающих предметов</a:t>
          </a:r>
          <a:endParaRPr lang="ru-RU" dirty="0"/>
        </a:p>
      </dgm:t>
    </dgm:pt>
    <dgm:pt modelId="{C15F5953-1D1D-4C9E-BA94-290A0AE90A8D}" type="parTrans" cxnId="{0D49B25B-C237-42C1-8634-B9D980CF1D85}">
      <dgm:prSet/>
      <dgm:spPr/>
      <dgm:t>
        <a:bodyPr/>
        <a:lstStyle/>
        <a:p>
          <a:endParaRPr lang="ru-RU"/>
        </a:p>
      </dgm:t>
    </dgm:pt>
    <dgm:pt modelId="{77D2F8D1-6183-4F7D-AB39-F323F7E75AA6}" type="sibTrans" cxnId="{0D49B25B-C237-42C1-8634-B9D980CF1D85}">
      <dgm:prSet/>
      <dgm:spPr/>
      <dgm:t>
        <a:bodyPr/>
        <a:lstStyle/>
        <a:p>
          <a:endParaRPr lang="ru-RU"/>
        </a:p>
      </dgm:t>
    </dgm:pt>
    <dgm:pt modelId="{DF29A828-73F1-4978-84C3-1B40D3999BCC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Старший возраст</a:t>
          </a:r>
          <a:endParaRPr lang="ru-RU" dirty="0"/>
        </a:p>
      </dgm:t>
    </dgm:pt>
    <dgm:pt modelId="{0BFF3FDE-AF31-4499-A75C-10DA55F65158}" type="parTrans" cxnId="{3DC02FDF-BA61-4DE7-87A8-AED027C19B9F}">
      <dgm:prSet/>
      <dgm:spPr/>
      <dgm:t>
        <a:bodyPr/>
        <a:lstStyle/>
        <a:p>
          <a:endParaRPr lang="ru-RU"/>
        </a:p>
      </dgm:t>
    </dgm:pt>
    <dgm:pt modelId="{E0A5749C-7A8C-4B02-BB4B-72E46FDCB1CC}" type="sibTrans" cxnId="{3DC02FDF-BA61-4DE7-87A8-AED027C19B9F}">
      <dgm:prSet/>
      <dgm:spPr/>
      <dgm:t>
        <a:bodyPr/>
        <a:lstStyle/>
        <a:p>
          <a:endParaRPr lang="ru-RU"/>
        </a:p>
      </dgm:t>
    </dgm:pt>
    <dgm:pt modelId="{A8DF9AE2-8FB2-435D-9F3F-E88A69117A2B}">
      <dgm:prSet phldrT="[Текст]"/>
      <dgm:spPr/>
      <dgm:t>
        <a:bodyPr/>
        <a:lstStyle/>
        <a:p>
          <a:r>
            <a:rPr lang="ru-RU" dirty="0" smtClean="0"/>
            <a:t>Развивать интерес к самостоятельному познанию объектов окружающего мира</a:t>
          </a:r>
          <a:endParaRPr lang="ru-RU" dirty="0"/>
        </a:p>
      </dgm:t>
    </dgm:pt>
    <dgm:pt modelId="{7B249149-16BE-4653-876E-28BE44707412}" type="parTrans" cxnId="{F85F5165-470F-4A80-84C2-FF233FB712BC}">
      <dgm:prSet/>
      <dgm:spPr/>
      <dgm:t>
        <a:bodyPr/>
        <a:lstStyle/>
        <a:p>
          <a:endParaRPr lang="ru-RU"/>
        </a:p>
      </dgm:t>
    </dgm:pt>
    <dgm:pt modelId="{A8AAFB96-544E-4D4D-A365-DD0A7D833BBC}" type="sibTrans" cxnId="{F85F5165-470F-4A80-84C2-FF233FB712BC}">
      <dgm:prSet/>
      <dgm:spPr/>
      <dgm:t>
        <a:bodyPr/>
        <a:lstStyle/>
        <a:p>
          <a:endParaRPr lang="ru-RU"/>
        </a:p>
      </dgm:t>
    </dgm:pt>
    <dgm:pt modelId="{5ADDE4DC-B748-4066-B9F9-84D0202F4FF8}" type="pres">
      <dgm:prSet presAssocID="{5B14336E-37ED-467C-B809-C552897408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59362-2016-4327-8A86-040F9115FB01}" type="pres">
      <dgm:prSet presAssocID="{BE099EA0-818C-441A-8D13-198643EC729E}" presName="linNode" presStyleCnt="0"/>
      <dgm:spPr/>
    </dgm:pt>
    <dgm:pt modelId="{D0C7E8F1-9AE1-4815-8228-8896DC84390F}" type="pres">
      <dgm:prSet presAssocID="{BE099EA0-818C-441A-8D13-198643EC72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C84D3-6354-4DB3-8393-0F1C482443E5}" type="pres">
      <dgm:prSet presAssocID="{BE099EA0-818C-441A-8D13-198643EC72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061D-AE03-411F-8221-11D277CF0AF8}" type="pres">
      <dgm:prSet presAssocID="{505C6804-4941-455C-A705-AC8A6092973B}" presName="sp" presStyleCnt="0"/>
      <dgm:spPr/>
    </dgm:pt>
    <dgm:pt modelId="{FFB2C03B-4847-44E5-833F-411C3D2EBF03}" type="pres">
      <dgm:prSet presAssocID="{DD97C0C0-6BDE-4F58-8B9F-744195DE7CAB}" presName="linNode" presStyleCnt="0"/>
      <dgm:spPr/>
    </dgm:pt>
    <dgm:pt modelId="{D4C0149C-1E69-4209-A28C-BB0FC7798BE8}" type="pres">
      <dgm:prSet presAssocID="{DD97C0C0-6BDE-4F58-8B9F-744195DE7C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772FA-E562-4D93-BE27-60B37D396E19}" type="pres">
      <dgm:prSet presAssocID="{DD97C0C0-6BDE-4F58-8B9F-744195DE7CA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F1A9A-EF94-4D60-AD24-F4217F66E967}" type="pres">
      <dgm:prSet presAssocID="{C81C0B64-5968-4F80-B979-7F977C208355}" presName="sp" presStyleCnt="0"/>
      <dgm:spPr/>
    </dgm:pt>
    <dgm:pt modelId="{E6983645-B1AF-4213-AC64-10ED96FA92EE}" type="pres">
      <dgm:prSet presAssocID="{DF29A828-73F1-4978-84C3-1B40D3999BCC}" presName="linNode" presStyleCnt="0"/>
      <dgm:spPr/>
    </dgm:pt>
    <dgm:pt modelId="{CE2E7183-B721-4BA0-9E58-28BE51EA1ED2}" type="pres">
      <dgm:prSet presAssocID="{DF29A828-73F1-4978-84C3-1B40D3999BC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67840-EC5F-483C-AF81-D9510D38AA77}" type="pres">
      <dgm:prSet presAssocID="{DF29A828-73F1-4978-84C3-1B40D3999BCC}" presName="descendantText" presStyleLbl="alignAccFollowNode1" presStyleIdx="2" presStyleCnt="3" custLinFactNeighborX="-7048" custLinFactNeighborY="-5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84E20-ABA0-495C-B6CB-FF7D202C908A}" srcId="{5B14336E-37ED-467C-B809-C55289740898}" destId="{BE099EA0-818C-441A-8D13-198643EC729E}" srcOrd="0" destOrd="0" parTransId="{96E1186D-478A-4169-9B6D-80E573914A88}" sibTransId="{505C6804-4941-455C-A705-AC8A6092973B}"/>
    <dgm:cxn modelId="{007144CD-D21C-43D8-8FAD-8341EBE8A40F}" type="presOf" srcId="{67F0A9BB-5833-453B-A4BB-04E575A24240}" destId="{0C7C84D3-6354-4DB3-8393-0F1C482443E5}" srcOrd="0" destOrd="0" presId="urn:microsoft.com/office/officeart/2005/8/layout/vList5"/>
    <dgm:cxn modelId="{0D49B25B-C237-42C1-8634-B9D980CF1D85}" srcId="{DD97C0C0-6BDE-4F58-8B9F-744195DE7CAB}" destId="{1ACD5211-EEE1-4ABC-A58E-6A27E3BD7155}" srcOrd="1" destOrd="0" parTransId="{C15F5953-1D1D-4C9E-BA94-290A0AE90A8D}" sibTransId="{77D2F8D1-6183-4F7D-AB39-F323F7E75AA6}"/>
    <dgm:cxn modelId="{F85F5165-470F-4A80-84C2-FF233FB712BC}" srcId="{DF29A828-73F1-4978-84C3-1B40D3999BCC}" destId="{A8DF9AE2-8FB2-435D-9F3F-E88A69117A2B}" srcOrd="0" destOrd="0" parTransId="{7B249149-16BE-4653-876E-28BE44707412}" sibTransId="{A8AAFB96-544E-4D4D-A365-DD0A7D833BBC}"/>
    <dgm:cxn modelId="{20004618-72C2-42A0-9EF8-F4AEB268BF7D}" srcId="{5B14336E-37ED-467C-B809-C55289740898}" destId="{DD97C0C0-6BDE-4F58-8B9F-744195DE7CAB}" srcOrd="1" destOrd="0" parTransId="{18125875-DD44-4B83-AC71-8EBC848B65DD}" sibTransId="{C81C0B64-5968-4F80-B979-7F977C208355}"/>
    <dgm:cxn modelId="{A2F019E8-C921-44BD-A5D4-820CD39C84BD}" srcId="{BE099EA0-818C-441A-8D13-198643EC729E}" destId="{67F0A9BB-5833-453B-A4BB-04E575A24240}" srcOrd="0" destOrd="0" parTransId="{0608E0F0-AC68-4CB3-B3D2-686A4DF0CD4E}" sibTransId="{4ECD6849-52DB-4F1C-AFF0-43F0F5EE85C9}"/>
    <dgm:cxn modelId="{BC6A92E8-1AC9-4067-A607-99A0E330F9F1}" type="presOf" srcId="{5B14336E-37ED-467C-B809-C55289740898}" destId="{5ADDE4DC-B748-4066-B9F9-84D0202F4FF8}" srcOrd="0" destOrd="0" presId="urn:microsoft.com/office/officeart/2005/8/layout/vList5"/>
    <dgm:cxn modelId="{3DC02FDF-BA61-4DE7-87A8-AED027C19B9F}" srcId="{5B14336E-37ED-467C-B809-C55289740898}" destId="{DF29A828-73F1-4978-84C3-1B40D3999BCC}" srcOrd="2" destOrd="0" parTransId="{0BFF3FDE-AF31-4499-A75C-10DA55F65158}" sibTransId="{E0A5749C-7A8C-4B02-BB4B-72E46FDCB1CC}"/>
    <dgm:cxn modelId="{5AFFD6C4-C3E5-47B8-B65F-C0C88E85592C}" type="presOf" srcId="{A8DF9AE2-8FB2-435D-9F3F-E88A69117A2B}" destId="{C6E67840-EC5F-483C-AF81-D9510D38AA77}" srcOrd="0" destOrd="0" presId="urn:microsoft.com/office/officeart/2005/8/layout/vList5"/>
    <dgm:cxn modelId="{518CE436-629F-425C-A65E-48DEEE773ECC}" srcId="{BE099EA0-818C-441A-8D13-198643EC729E}" destId="{BBE715FC-B161-49F2-87CF-A70B5226B386}" srcOrd="1" destOrd="0" parTransId="{F3C49FD5-8451-46FB-9832-9D7BE1C527FF}" sibTransId="{7FA51B7E-3052-47F2-8A35-8C60EE73F5D6}"/>
    <dgm:cxn modelId="{874E0FB7-F3E3-41CD-85BE-DF3889D7192C}" srcId="{DD97C0C0-6BDE-4F58-8B9F-744195DE7CAB}" destId="{0B63C938-BE51-4BE3-B1CE-97829CE39A64}" srcOrd="0" destOrd="0" parTransId="{0DF1E662-A587-4222-A08E-6F2E7F1FD7DD}" sibTransId="{9615DC60-4313-443C-942C-B2A812DE0234}"/>
    <dgm:cxn modelId="{FB0223D2-3BD6-43A6-8ED8-1C6A65277035}" type="presOf" srcId="{DD97C0C0-6BDE-4F58-8B9F-744195DE7CAB}" destId="{D4C0149C-1E69-4209-A28C-BB0FC7798BE8}" srcOrd="0" destOrd="0" presId="urn:microsoft.com/office/officeart/2005/8/layout/vList5"/>
    <dgm:cxn modelId="{B40349E6-60FF-4454-9325-3E642205548C}" type="presOf" srcId="{BE099EA0-818C-441A-8D13-198643EC729E}" destId="{D0C7E8F1-9AE1-4815-8228-8896DC84390F}" srcOrd="0" destOrd="0" presId="urn:microsoft.com/office/officeart/2005/8/layout/vList5"/>
    <dgm:cxn modelId="{B54C9D49-FA3E-4DA6-B5AE-B1091F705C3C}" type="presOf" srcId="{1ACD5211-EEE1-4ABC-A58E-6A27E3BD7155}" destId="{0B1772FA-E562-4D93-BE27-60B37D396E19}" srcOrd="0" destOrd="1" presId="urn:microsoft.com/office/officeart/2005/8/layout/vList5"/>
    <dgm:cxn modelId="{F4F9DFEA-1C3B-4E5C-ABCE-0C5F5E5A6B27}" type="presOf" srcId="{0B63C938-BE51-4BE3-B1CE-97829CE39A64}" destId="{0B1772FA-E562-4D93-BE27-60B37D396E19}" srcOrd="0" destOrd="0" presId="urn:microsoft.com/office/officeart/2005/8/layout/vList5"/>
    <dgm:cxn modelId="{708092C6-C6AF-4A30-9BD7-86A0CE5189FF}" type="presOf" srcId="{DF29A828-73F1-4978-84C3-1B40D3999BCC}" destId="{CE2E7183-B721-4BA0-9E58-28BE51EA1ED2}" srcOrd="0" destOrd="0" presId="urn:microsoft.com/office/officeart/2005/8/layout/vList5"/>
    <dgm:cxn modelId="{130603AF-B46E-4BB9-AB50-911E4AB3A1B4}" type="presOf" srcId="{BBE715FC-B161-49F2-87CF-A70B5226B386}" destId="{0C7C84D3-6354-4DB3-8393-0F1C482443E5}" srcOrd="0" destOrd="1" presId="urn:microsoft.com/office/officeart/2005/8/layout/vList5"/>
    <dgm:cxn modelId="{865DF8D7-CDD9-4731-88FF-814A950B5544}" type="presParOf" srcId="{5ADDE4DC-B748-4066-B9F9-84D0202F4FF8}" destId="{78D59362-2016-4327-8A86-040F9115FB01}" srcOrd="0" destOrd="0" presId="urn:microsoft.com/office/officeart/2005/8/layout/vList5"/>
    <dgm:cxn modelId="{DCED3E8C-03F3-4594-84DC-9CA912BDB3E7}" type="presParOf" srcId="{78D59362-2016-4327-8A86-040F9115FB01}" destId="{D0C7E8F1-9AE1-4815-8228-8896DC84390F}" srcOrd="0" destOrd="0" presId="urn:microsoft.com/office/officeart/2005/8/layout/vList5"/>
    <dgm:cxn modelId="{0F005A11-2EE0-4F64-8F5C-583F088C0F5F}" type="presParOf" srcId="{78D59362-2016-4327-8A86-040F9115FB01}" destId="{0C7C84D3-6354-4DB3-8393-0F1C482443E5}" srcOrd="1" destOrd="0" presId="urn:microsoft.com/office/officeart/2005/8/layout/vList5"/>
    <dgm:cxn modelId="{60980670-9CB2-48F6-B4AE-2EC62A97A17F}" type="presParOf" srcId="{5ADDE4DC-B748-4066-B9F9-84D0202F4FF8}" destId="{A27F061D-AE03-411F-8221-11D277CF0AF8}" srcOrd="1" destOrd="0" presId="urn:microsoft.com/office/officeart/2005/8/layout/vList5"/>
    <dgm:cxn modelId="{076B4FC7-A4F4-4CE2-BEDD-E4B8148F8576}" type="presParOf" srcId="{5ADDE4DC-B748-4066-B9F9-84D0202F4FF8}" destId="{FFB2C03B-4847-44E5-833F-411C3D2EBF03}" srcOrd="2" destOrd="0" presId="urn:microsoft.com/office/officeart/2005/8/layout/vList5"/>
    <dgm:cxn modelId="{A8DB01F7-9F37-4CF8-9C82-1FA6D7B19833}" type="presParOf" srcId="{FFB2C03B-4847-44E5-833F-411C3D2EBF03}" destId="{D4C0149C-1E69-4209-A28C-BB0FC7798BE8}" srcOrd="0" destOrd="0" presId="urn:microsoft.com/office/officeart/2005/8/layout/vList5"/>
    <dgm:cxn modelId="{D3F73565-93FF-4214-B3CD-B17DBB7FEDB2}" type="presParOf" srcId="{FFB2C03B-4847-44E5-833F-411C3D2EBF03}" destId="{0B1772FA-E562-4D93-BE27-60B37D396E19}" srcOrd="1" destOrd="0" presId="urn:microsoft.com/office/officeart/2005/8/layout/vList5"/>
    <dgm:cxn modelId="{FF35D7BE-B89A-46D8-87B5-8A225D99B625}" type="presParOf" srcId="{5ADDE4DC-B748-4066-B9F9-84D0202F4FF8}" destId="{D65F1A9A-EF94-4D60-AD24-F4217F66E967}" srcOrd="3" destOrd="0" presId="urn:microsoft.com/office/officeart/2005/8/layout/vList5"/>
    <dgm:cxn modelId="{C6A9B5FE-5177-4935-8487-9A2DA39328C9}" type="presParOf" srcId="{5ADDE4DC-B748-4066-B9F9-84D0202F4FF8}" destId="{E6983645-B1AF-4213-AC64-10ED96FA92EE}" srcOrd="4" destOrd="0" presId="urn:microsoft.com/office/officeart/2005/8/layout/vList5"/>
    <dgm:cxn modelId="{0DBFDEDF-8C34-4325-83EF-847DD7DE7E01}" type="presParOf" srcId="{E6983645-B1AF-4213-AC64-10ED96FA92EE}" destId="{CE2E7183-B721-4BA0-9E58-28BE51EA1ED2}" srcOrd="0" destOrd="0" presId="urn:microsoft.com/office/officeart/2005/8/layout/vList5"/>
    <dgm:cxn modelId="{9B286010-F06B-4EEF-9FD5-74C286C3BEC6}" type="presParOf" srcId="{E6983645-B1AF-4213-AC64-10ED96FA92EE}" destId="{C6E67840-EC5F-483C-AF81-D9510D38AA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B8D470-DD6F-45A5-BAAE-58432D7BC9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2D00B3-AB5A-4FB1-9336-6419D132E88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sz="2400" b="0" dirty="0" smtClean="0"/>
            <a:t>Младший возраст</a:t>
          </a:r>
          <a:endParaRPr lang="ru-RU" sz="2400" b="0" dirty="0"/>
        </a:p>
      </dgm:t>
    </dgm:pt>
    <dgm:pt modelId="{DF5E11EE-E4C0-4C4C-A495-D7BE93AC41D4}" type="parTrans" cxnId="{73B4186F-F75F-4581-ABEF-7708FDDE1DE6}">
      <dgm:prSet/>
      <dgm:spPr/>
      <dgm:t>
        <a:bodyPr/>
        <a:lstStyle/>
        <a:p>
          <a:endParaRPr lang="ru-RU"/>
        </a:p>
      </dgm:t>
    </dgm:pt>
    <dgm:pt modelId="{0D114063-DCAB-45EA-BE5C-40D63AA700C6}" type="sibTrans" cxnId="{73B4186F-F75F-4581-ABEF-7708FDDE1DE6}">
      <dgm:prSet/>
      <dgm:spPr/>
      <dgm:t>
        <a:bodyPr/>
        <a:lstStyle/>
        <a:p>
          <a:endParaRPr lang="ru-RU"/>
        </a:p>
      </dgm:t>
    </dgm:pt>
    <dgm:pt modelId="{F54A2771-62F6-4382-8081-C9B685930F1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/>
            <a:t>Деятельность под руководством взрослого</a:t>
          </a:r>
          <a:endParaRPr lang="ru-RU" sz="2400" dirty="0"/>
        </a:p>
      </dgm:t>
    </dgm:pt>
    <dgm:pt modelId="{76B5083F-A737-4D85-9C4D-D40C9D412808}" type="parTrans" cxnId="{189A38FD-1A07-4E53-AF54-FFBC03ADE02D}">
      <dgm:prSet/>
      <dgm:spPr/>
      <dgm:t>
        <a:bodyPr/>
        <a:lstStyle/>
        <a:p>
          <a:endParaRPr lang="ru-RU"/>
        </a:p>
      </dgm:t>
    </dgm:pt>
    <dgm:pt modelId="{2628D8F8-EB2B-426E-8557-5E598BB45CFC}" type="sibTrans" cxnId="{189A38FD-1A07-4E53-AF54-FFBC03ADE02D}">
      <dgm:prSet/>
      <dgm:spPr/>
      <dgm:t>
        <a:bodyPr/>
        <a:lstStyle/>
        <a:p>
          <a:endParaRPr lang="ru-RU"/>
        </a:p>
      </dgm:t>
    </dgm:pt>
    <dgm:pt modelId="{728416D0-E5B1-437D-A036-742DE5BE9F3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/>
            <a:t>Пример поведения</a:t>
          </a:r>
          <a:endParaRPr lang="ru-RU" sz="2400" dirty="0"/>
        </a:p>
      </dgm:t>
    </dgm:pt>
    <dgm:pt modelId="{F5847B99-4718-4DE9-A8CD-AB2A65CF4E43}" type="parTrans" cxnId="{A75A7636-4520-4197-A65A-FFCF0167A2B5}">
      <dgm:prSet/>
      <dgm:spPr/>
      <dgm:t>
        <a:bodyPr/>
        <a:lstStyle/>
        <a:p>
          <a:endParaRPr lang="ru-RU"/>
        </a:p>
      </dgm:t>
    </dgm:pt>
    <dgm:pt modelId="{B2349002-29DE-4194-B7EA-5A4A7C7628DF}" type="sibTrans" cxnId="{A75A7636-4520-4197-A65A-FFCF0167A2B5}">
      <dgm:prSet/>
      <dgm:spPr/>
      <dgm:t>
        <a:bodyPr/>
        <a:lstStyle/>
        <a:p>
          <a:endParaRPr lang="ru-RU"/>
        </a:p>
      </dgm:t>
    </dgm:pt>
    <dgm:pt modelId="{B467AD5F-029F-42B2-A920-7B2F6446C57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Средний возраст</a:t>
          </a:r>
          <a:endParaRPr lang="ru-RU" dirty="0"/>
        </a:p>
      </dgm:t>
    </dgm:pt>
    <dgm:pt modelId="{706BE474-6911-41BA-9C19-634893CC5DE9}" type="parTrans" cxnId="{5FA62682-B345-49BF-8C8D-699326BE569B}">
      <dgm:prSet/>
      <dgm:spPr/>
      <dgm:t>
        <a:bodyPr/>
        <a:lstStyle/>
        <a:p>
          <a:endParaRPr lang="ru-RU"/>
        </a:p>
      </dgm:t>
    </dgm:pt>
    <dgm:pt modelId="{93DED424-3467-4536-94F3-93CC0F79F487}" type="sibTrans" cxnId="{5FA62682-B345-49BF-8C8D-699326BE569B}">
      <dgm:prSet/>
      <dgm:spPr/>
      <dgm:t>
        <a:bodyPr/>
        <a:lstStyle/>
        <a:p>
          <a:endParaRPr lang="ru-RU"/>
        </a:p>
      </dgm:t>
    </dgm:pt>
    <dgm:pt modelId="{647CD03F-2E08-4EBB-8874-9CD7EEDDE68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Сотрудничество со взрослыми в практических делах</a:t>
          </a:r>
          <a:endParaRPr lang="ru-RU" dirty="0"/>
        </a:p>
      </dgm:t>
    </dgm:pt>
    <dgm:pt modelId="{F1BA272C-A712-4102-821F-1D29A575E555}" type="parTrans" cxnId="{5EE5231C-5ACA-4605-8A15-DD51DDAE8AB3}">
      <dgm:prSet/>
      <dgm:spPr/>
      <dgm:t>
        <a:bodyPr/>
        <a:lstStyle/>
        <a:p>
          <a:endParaRPr lang="ru-RU"/>
        </a:p>
      </dgm:t>
    </dgm:pt>
    <dgm:pt modelId="{39BEEDF4-C53C-4912-8E26-CFED5880863B}" type="sibTrans" cxnId="{5EE5231C-5ACA-4605-8A15-DD51DDAE8AB3}">
      <dgm:prSet/>
      <dgm:spPr/>
      <dgm:t>
        <a:bodyPr/>
        <a:lstStyle/>
        <a:p>
          <a:endParaRPr lang="ru-RU"/>
        </a:p>
      </dgm:t>
    </dgm:pt>
    <dgm:pt modelId="{57B17E11-B5A7-478F-9712-02312F82CCB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Активное стремление к познавательному , интеллектуальному общению</a:t>
          </a:r>
          <a:endParaRPr lang="ru-RU" dirty="0"/>
        </a:p>
      </dgm:t>
    </dgm:pt>
    <dgm:pt modelId="{73463C25-3355-4F89-AAF2-CEE6D57BDE3F}" type="parTrans" cxnId="{E02B7599-FC19-4E25-A96F-AEB5C458CB6B}">
      <dgm:prSet/>
      <dgm:spPr/>
      <dgm:t>
        <a:bodyPr/>
        <a:lstStyle/>
        <a:p>
          <a:endParaRPr lang="ru-RU"/>
        </a:p>
      </dgm:t>
    </dgm:pt>
    <dgm:pt modelId="{9B663D0E-B169-4F95-91E0-26E7B41DAD4B}" type="sibTrans" cxnId="{E02B7599-FC19-4E25-A96F-AEB5C458CB6B}">
      <dgm:prSet/>
      <dgm:spPr/>
      <dgm:t>
        <a:bodyPr/>
        <a:lstStyle/>
        <a:p>
          <a:endParaRPr lang="ru-RU"/>
        </a:p>
      </dgm:t>
    </dgm:pt>
    <dgm:pt modelId="{A3EF1B42-2525-4A25-B5AC-2FCE5030C21B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Старший возраст</a:t>
          </a:r>
          <a:endParaRPr lang="ru-RU" dirty="0"/>
        </a:p>
      </dgm:t>
    </dgm:pt>
    <dgm:pt modelId="{F70DD169-8DDE-4BC2-A076-F70CA7ECBEA1}" type="parTrans" cxnId="{F69E04B2-361D-4429-A2B4-E842467DB3ED}">
      <dgm:prSet/>
      <dgm:spPr/>
      <dgm:t>
        <a:bodyPr/>
        <a:lstStyle/>
        <a:p>
          <a:endParaRPr lang="ru-RU"/>
        </a:p>
      </dgm:t>
    </dgm:pt>
    <dgm:pt modelId="{37DBB7E3-3F1C-4AC8-867D-852195C20732}" type="sibTrans" cxnId="{F69E04B2-361D-4429-A2B4-E842467DB3ED}">
      <dgm:prSet/>
      <dgm:spPr/>
      <dgm:t>
        <a:bodyPr/>
        <a:lstStyle/>
        <a:p>
          <a:endParaRPr lang="ru-RU"/>
        </a:p>
      </dgm:t>
    </dgm:pt>
    <dgm:pt modelId="{77F43222-86BC-49E7-AFC6-817C42AB5212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Самостоятельная и разнообразная деятельность по интересам</a:t>
          </a:r>
          <a:endParaRPr lang="ru-RU" dirty="0"/>
        </a:p>
      </dgm:t>
    </dgm:pt>
    <dgm:pt modelId="{6ED9EE54-A798-4EEC-8303-D51748EEE95F}" type="parTrans" cxnId="{87B6F13A-61D6-49F8-BAA3-4F8D74A76629}">
      <dgm:prSet/>
      <dgm:spPr/>
      <dgm:t>
        <a:bodyPr/>
        <a:lstStyle/>
        <a:p>
          <a:endParaRPr lang="ru-RU"/>
        </a:p>
      </dgm:t>
    </dgm:pt>
    <dgm:pt modelId="{49462FEF-CD5C-4EA4-86FE-7E4BCEC1C392}" type="sibTrans" cxnId="{87B6F13A-61D6-49F8-BAA3-4F8D74A76629}">
      <dgm:prSet/>
      <dgm:spPr/>
      <dgm:t>
        <a:bodyPr/>
        <a:lstStyle/>
        <a:p>
          <a:endParaRPr lang="ru-RU"/>
        </a:p>
      </dgm:t>
    </dgm:pt>
    <dgm:pt modelId="{E77A7430-7A24-4CB9-856B-2D54DC5D94BF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Поддерживать проявление индивидуальности в ребенке</a:t>
          </a:r>
          <a:endParaRPr lang="ru-RU" dirty="0"/>
        </a:p>
      </dgm:t>
    </dgm:pt>
    <dgm:pt modelId="{333557B4-D3E7-42C1-BE0A-59EBD9482D49}" type="parTrans" cxnId="{87857152-3501-419C-8903-479E9BBB48F0}">
      <dgm:prSet/>
      <dgm:spPr/>
      <dgm:t>
        <a:bodyPr/>
        <a:lstStyle/>
        <a:p>
          <a:endParaRPr lang="ru-RU"/>
        </a:p>
      </dgm:t>
    </dgm:pt>
    <dgm:pt modelId="{BF20054D-A809-4432-8650-46D397AEFE41}" type="sibTrans" cxnId="{87857152-3501-419C-8903-479E9BBB48F0}">
      <dgm:prSet/>
      <dgm:spPr/>
      <dgm:t>
        <a:bodyPr/>
        <a:lstStyle/>
        <a:p>
          <a:endParaRPr lang="ru-RU"/>
        </a:p>
      </dgm:t>
    </dgm:pt>
    <dgm:pt modelId="{726DBFD0-2CF7-4E05-84CB-3A6F3C8B7E08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Поддерживать в детях ощущение взросления</a:t>
          </a:r>
          <a:endParaRPr lang="ru-RU" dirty="0"/>
        </a:p>
      </dgm:t>
    </dgm:pt>
    <dgm:pt modelId="{F0790C51-6B89-4C4E-90E0-E0D00A328177}" type="parTrans" cxnId="{B3EC275E-59E8-40F1-AE50-8A2CB27BF809}">
      <dgm:prSet/>
      <dgm:spPr/>
      <dgm:t>
        <a:bodyPr/>
        <a:lstStyle/>
        <a:p>
          <a:endParaRPr lang="ru-RU"/>
        </a:p>
      </dgm:t>
    </dgm:pt>
    <dgm:pt modelId="{EAEF73A4-8467-40F1-AF0B-93C213A1CC8B}" type="sibTrans" cxnId="{B3EC275E-59E8-40F1-AE50-8A2CB27BF809}">
      <dgm:prSet/>
      <dgm:spPr/>
      <dgm:t>
        <a:bodyPr/>
        <a:lstStyle/>
        <a:p>
          <a:endParaRPr lang="ru-RU"/>
        </a:p>
      </dgm:t>
    </dgm:pt>
    <dgm:pt modelId="{D64B214F-4D84-4B5C-9D09-85E0E92EF62B}" type="pres">
      <dgm:prSet presAssocID="{1EB8D470-DD6F-45A5-BAAE-58432D7BC9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63A66B-14D7-4E17-99CC-01009E66D8CF}" type="pres">
      <dgm:prSet presAssocID="{E02D00B3-AB5A-4FB1-9336-6419D132E88E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21DC7-70B9-4439-8898-9693EB542D11}" type="pres">
      <dgm:prSet presAssocID="{0D114063-DCAB-45EA-BE5C-40D63AA700C6}" presName="sibTrans" presStyleCnt="0"/>
      <dgm:spPr/>
    </dgm:pt>
    <dgm:pt modelId="{D4B271A3-3EFE-4EB2-BA94-011F1A5F84B3}" type="pres">
      <dgm:prSet presAssocID="{B467AD5F-029F-42B2-A920-7B2F6446C5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1432A-2D71-476D-A48C-990BB24D3FC2}" type="pres">
      <dgm:prSet presAssocID="{93DED424-3467-4536-94F3-93CC0F79F487}" presName="sibTrans" presStyleCnt="0"/>
      <dgm:spPr/>
    </dgm:pt>
    <dgm:pt modelId="{AB104702-0EB0-4F58-8230-A08BE9B0D1A0}" type="pres">
      <dgm:prSet presAssocID="{A3EF1B42-2525-4A25-B5AC-2FCE5030C2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70499-5516-4F26-A604-C8622FAEBFF9}" type="presOf" srcId="{B467AD5F-029F-42B2-A920-7B2F6446C57B}" destId="{D4B271A3-3EFE-4EB2-BA94-011F1A5F84B3}" srcOrd="0" destOrd="0" presId="urn:microsoft.com/office/officeart/2005/8/layout/hList6"/>
    <dgm:cxn modelId="{0E490125-8A32-441B-938A-C1189A1CFAEE}" type="presOf" srcId="{E02D00B3-AB5A-4FB1-9336-6419D132E88E}" destId="{8063A66B-14D7-4E17-99CC-01009E66D8CF}" srcOrd="0" destOrd="0" presId="urn:microsoft.com/office/officeart/2005/8/layout/hList6"/>
    <dgm:cxn modelId="{B3EC275E-59E8-40F1-AE50-8A2CB27BF809}" srcId="{A3EF1B42-2525-4A25-B5AC-2FCE5030C21B}" destId="{726DBFD0-2CF7-4E05-84CB-3A6F3C8B7E08}" srcOrd="2" destOrd="0" parTransId="{F0790C51-6B89-4C4E-90E0-E0D00A328177}" sibTransId="{EAEF73A4-8467-40F1-AF0B-93C213A1CC8B}"/>
    <dgm:cxn modelId="{5FA62682-B345-49BF-8C8D-699326BE569B}" srcId="{1EB8D470-DD6F-45A5-BAAE-58432D7BC948}" destId="{B467AD5F-029F-42B2-A920-7B2F6446C57B}" srcOrd="1" destOrd="0" parTransId="{706BE474-6911-41BA-9C19-634893CC5DE9}" sibTransId="{93DED424-3467-4536-94F3-93CC0F79F487}"/>
    <dgm:cxn modelId="{BF108791-952F-43AA-9932-6B9E8931DA31}" type="presOf" srcId="{726DBFD0-2CF7-4E05-84CB-3A6F3C8B7E08}" destId="{AB104702-0EB0-4F58-8230-A08BE9B0D1A0}" srcOrd="0" destOrd="3" presId="urn:microsoft.com/office/officeart/2005/8/layout/hList6"/>
    <dgm:cxn modelId="{15D54B46-608A-4BC5-8D8B-49C14BEC85E1}" type="presOf" srcId="{77F43222-86BC-49E7-AFC6-817C42AB5212}" destId="{AB104702-0EB0-4F58-8230-A08BE9B0D1A0}" srcOrd="0" destOrd="1" presId="urn:microsoft.com/office/officeart/2005/8/layout/hList6"/>
    <dgm:cxn modelId="{A75A7636-4520-4197-A65A-FFCF0167A2B5}" srcId="{E02D00B3-AB5A-4FB1-9336-6419D132E88E}" destId="{728416D0-E5B1-437D-A036-742DE5BE9F3A}" srcOrd="1" destOrd="0" parTransId="{F5847B99-4718-4DE9-A8CD-AB2A65CF4E43}" sibTransId="{B2349002-29DE-4194-B7EA-5A4A7C7628DF}"/>
    <dgm:cxn modelId="{189A38FD-1A07-4E53-AF54-FFBC03ADE02D}" srcId="{E02D00B3-AB5A-4FB1-9336-6419D132E88E}" destId="{F54A2771-62F6-4382-8081-C9B685930F1A}" srcOrd="0" destOrd="0" parTransId="{76B5083F-A737-4D85-9C4D-D40C9D412808}" sibTransId="{2628D8F8-EB2B-426E-8557-5E598BB45CFC}"/>
    <dgm:cxn modelId="{E02B7599-FC19-4E25-A96F-AEB5C458CB6B}" srcId="{B467AD5F-029F-42B2-A920-7B2F6446C57B}" destId="{57B17E11-B5A7-478F-9712-02312F82CCB4}" srcOrd="1" destOrd="0" parTransId="{73463C25-3355-4F89-AAF2-CEE6D57BDE3F}" sibTransId="{9B663D0E-B169-4F95-91E0-26E7B41DAD4B}"/>
    <dgm:cxn modelId="{C26DE608-4112-4E91-B0BB-9E0EECABE039}" type="presOf" srcId="{1EB8D470-DD6F-45A5-BAAE-58432D7BC948}" destId="{D64B214F-4D84-4B5C-9D09-85E0E92EF62B}" srcOrd="0" destOrd="0" presId="urn:microsoft.com/office/officeart/2005/8/layout/hList6"/>
    <dgm:cxn modelId="{A8921FA4-11AF-4134-AC15-9B3CB2A0F0DD}" type="presOf" srcId="{E77A7430-7A24-4CB9-856B-2D54DC5D94BF}" destId="{AB104702-0EB0-4F58-8230-A08BE9B0D1A0}" srcOrd="0" destOrd="2" presId="urn:microsoft.com/office/officeart/2005/8/layout/hList6"/>
    <dgm:cxn modelId="{9CA238B9-CB07-4F7B-9526-61FA77DA1E66}" type="presOf" srcId="{A3EF1B42-2525-4A25-B5AC-2FCE5030C21B}" destId="{AB104702-0EB0-4F58-8230-A08BE9B0D1A0}" srcOrd="0" destOrd="0" presId="urn:microsoft.com/office/officeart/2005/8/layout/hList6"/>
    <dgm:cxn modelId="{2E0C1101-BFCE-4A5B-8E0C-7309012B349C}" type="presOf" srcId="{57B17E11-B5A7-478F-9712-02312F82CCB4}" destId="{D4B271A3-3EFE-4EB2-BA94-011F1A5F84B3}" srcOrd="0" destOrd="2" presId="urn:microsoft.com/office/officeart/2005/8/layout/hList6"/>
    <dgm:cxn modelId="{73B4186F-F75F-4581-ABEF-7708FDDE1DE6}" srcId="{1EB8D470-DD6F-45A5-BAAE-58432D7BC948}" destId="{E02D00B3-AB5A-4FB1-9336-6419D132E88E}" srcOrd="0" destOrd="0" parTransId="{DF5E11EE-E4C0-4C4C-A495-D7BE93AC41D4}" sibTransId="{0D114063-DCAB-45EA-BE5C-40D63AA700C6}"/>
    <dgm:cxn modelId="{9A863DFB-F8F6-4549-A155-87047DB128FC}" type="presOf" srcId="{F54A2771-62F6-4382-8081-C9B685930F1A}" destId="{8063A66B-14D7-4E17-99CC-01009E66D8CF}" srcOrd="0" destOrd="1" presId="urn:microsoft.com/office/officeart/2005/8/layout/hList6"/>
    <dgm:cxn modelId="{5EE5231C-5ACA-4605-8A15-DD51DDAE8AB3}" srcId="{B467AD5F-029F-42B2-A920-7B2F6446C57B}" destId="{647CD03F-2E08-4EBB-8874-9CD7EEDDE684}" srcOrd="0" destOrd="0" parTransId="{F1BA272C-A712-4102-821F-1D29A575E555}" sibTransId="{39BEEDF4-C53C-4912-8E26-CFED5880863B}"/>
    <dgm:cxn modelId="{F69E04B2-361D-4429-A2B4-E842467DB3ED}" srcId="{1EB8D470-DD6F-45A5-BAAE-58432D7BC948}" destId="{A3EF1B42-2525-4A25-B5AC-2FCE5030C21B}" srcOrd="2" destOrd="0" parTransId="{F70DD169-8DDE-4BC2-A076-F70CA7ECBEA1}" sibTransId="{37DBB7E3-3F1C-4AC8-867D-852195C20732}"/>
    <dgm:cxn modelId="{87857152-3501-419C-8903-479E9BBB48F0}" srcId="{A3EF1B42-2525-4A25-B5AC-2FCE5030C21B}" destId="{E77A7430-7A24-4CB9-856B-2D54DC5D94BF}" srcOrd="1" destOrd="0" parTransId="{333557B4-D3E7-42C1-BE0A-59EBD9482D49}" sibTransId="{BF20054D-A809-4432-8650-46D397AEFE41}"/>
    <dgm:cxn modelId="{339D8F94-700E-40D3-B696-6BC74703BD37}" type="presOf" srcId="{647CD03F-2E08-4EBB-8874-9CD7EEDDE684}" destId="{D4B271A3-3EFE-4EB2-BA94-011F1A5F84B3}" srcOrd="0" destOrd="1" presId="urn:microsoft.com/office/officeart/2005/8/layout/hList6"/>
    <dgm:cxn modelId="{87B6F13A-61D6-49F8-BAA3-4F8D74A76629}" srcId="{A3EF1B42-2525-4A25-B5AC-2FCE5030C21B}" destId="{77F43222-86BC-49E7-AFC6-817C42AB5212}" srcOrd="0" destOrd="0" parTransId="{6ED9EE54-A798-4EEC-8303-D51748EEE95F}" sibTransId="{49462FEF-CD5C-4EA4-86FE-7E4BCEC1C392}"/>
    <dgm:cxn modelId="{A640BD1E-9297-4D2E-8D40-640993195C64}" type="presOf" srcId="{728416D0-E5B1-437D-A036-742DE5BE9F3A}" destId="{8063A66B-14D7-4E17-99CC-01009E66D8CF}" srcOrd="0" destOrd="2" presId="urn:microsoft.com/office/officeart/2005/8/layout/hList6"/>
    <dgm:cxn modelId="{69347D7E-582D-4BDC-A5EB-CD8BAD554263}" type="presParOf" srcId="{D64B214F-4D84-4B5C-9D09-85E0E92EF62B}" destId="{8063A66B-14D7-4E17-99CC-01009E66D8CF}" srcOrd="0" destOrd="0" presId="urn:microsoft.com/office/officeart/2005/8/layout/hList6"/>
    <dgm:cxn modelId="{F6BBA19E-7296-4BCD-B568-93CC0F93608D}" type="presParOf" srcId="{D64B214F-4D84-4B5C-9D09-85E0E92EF62B}" destId="{9EB21DC7-70B9-4439-8898-9693EB542D11}" srcOrd="1" destOrd="0" presId="urn:microsoft.com/office/officeart/2005/8/layout/hList6"/>
    <dgm:cxn modelId="{DABF67AF-12A1-4DAF-B3F9-891A3A625E6E}" type="presParOf" srcId="{D64B214F-4D84-4B5C-9D09-85E0E92EF62B}" destId="{D4B271A3-3EFE-4EB2-BA94-011F1A5F84B3}" srcOrd="2" destOrd="0" presId="urn:microsoft.com/office/officeart/2005/8/layout/hList6"/>
    <dgm:cxn modelId="{E796EEF4-00AA-4A68-9096-8166820B043C}" type="presParOf" srcId="{D64B214F-4D84-4B5C-9D09-85E0E92EF62B}" destId="{82E1432A-2D71-476D-A48C-990BB24D3FC2}" srcOrd="3" destOrd="0" presId="urn:microsoft.com/office/officeart/2005/8/layout/hList6"/>
    <dgm:cxn modelId="{2BE0EA16-A631-47D3-9107-83A1EB699A6D}" type="presParOf" srcId="{D64B214F-4D84-4B5C-9D09-85E0E92EF62B}" destId="{AB104702-0EB0-4F58-8230-A08BE9B0D1A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AC82C-25DC-40D3-9D45-5B67A1C901FC}">
      <dsp:nvSpPr>
        <dsp:cNvPr id="0" name=""/>
        <dsp:cNvSpPr/>
      </dsp:nvSpPr>
      <dsp:spPr>
        <a:xfrm>
          <a:off x="0" y="94214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2FDCF-A141-4335-BA5A-605612F304E5}">
      <dsp:nvSpPr>
        <dsp:cNvPr id="0" name=""/>
        <dsp:cNvSpPr/>
      </dsp:nvSpPr>
      <dsp:spPr>
        <a:xfrm>
          <a:off x="442390" y="37777"/>
          <a:ext cx="5760720" cy="116253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Конституция Российской Федерации</a:t>
          </a:r>
          <a:endParaRPr lang="ru-RU" sz="2400" b="1" kern="1200" dirty="0"/>
        </a:p>
      </dsp:txBody>
      <dsp:txXfrm>
        <a:off x="499140" y="94527"/>
        <a:ext cx="5647220" cy="1049032"/>
      </dsp:txXfrm>
    </dsp:sp>
    <dsp:sp modelId="{8DFFA97C-BEBC-4B92-B57E-FB6DFC703D3C}">
      <dsp:nvSpPr>
        <dsp:cNvPr id="0" name=""/>
        <dsp:cNvSpPr/>
      </dsp:nvSpPr>
      <dsp:spPr>
        <a:xfrm>
          <a:off x="0" y="254333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79E5D-CAF3-42E2-8D05-ED74CC539480}">
      <dsp:nvSpPr>
        <dsp:cNvPr id="0" name=""/>
        <dsp:cNvSpPr/>
      </dsp:nvSpPr>
      <dsp:spPr>
        <a:xfrm>
          <a:off x="411078" y="1462343"/>
          <a:ext cx="5755094" cy="133190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Закон об образовании в Российской Федерации</a:t>
          </a:r>
          <a:endParaRPr lang="ru-RU" sz="2400" b="1" kern="1200" dirty="0"/>
        </a:p>
      </dsp:txBody>
      <dsp:txXfrm>
        <a:off x="476096" y="1527361"/>
        <a:ext cx="5625058" cy="1201872"/>
      </dsp:txXfrm>
    </dsp:sp>
    <dsp:sp modelId="{199C4E05-9AC0-45D6-A71C-A40E8CE85D05}">
      <dsp:nvSpPr>
        <dsp:cNvPr id="0" name=""/>
        <dsp:cNvSpPr/>
      </dsp:nvSpPr>
      <dsp:spPr>
        <a:xfrm>
          <a:off x="0" y="406703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EB9AF-A941-44E5-A3A8-ABC49124FB85}">
      <dsp:nvSpPr>
        <dsp:cNvPr id="0" name=""/>
        <dsp:cNvSpPr/>
      </dsp:nvSpPr>
      <dsp:spPr>
        <a:xfrm>
          <a:off x="411078" y="3063532"/>
          <a:ext cx="5755094" cy="1254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Конвенция ООН</a:t>
          </a:r>
          <a:endParaRPr lang="ru-RU" sz="2400" kern="1200" dirty="0"/>
        </a:p>
      </dsp:txBody>
      <dsp:txXfrm>
        <a:off x="472314" y="3124768"/>
        <a:ext cx="5632622" cy="11319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ECBF1-26AB-48DB-9650-679000AE57B1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Младший возраст</a:t>
          </a:r>
          <a:endParaRPr lang="ru-RU" sz="1800" kern="1200" dirty="0"/>
        </a:p>
      </dsp:txBody>
      <dsp:txXfrm rot="-5400000">
        <a:off x="1" y="625905"/>
        <a:ext cx="1248203" cy="534944"/>
      </dsp:txXfrm>
    </dsp:sp>
    <dsp:sp modelId="{E1AAD7F9-E71B-4222-8796-11F8D4BFB1BE}">
      <dsp:nvSpPr>
        <dsp:cNvPr id="0" name=""/>
        <dsp:cNvSpPr/>
      </dsp:nvSpPr>
      <dsp:spPr>
        <a:xfrm rot="5400000">
          <a:off x="4329054" y="-3079048"/>
          <a:ext cx="1159045" cy="7320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FF0000"/>
              </a:solidFill>
            </a:rPr>
            <a:t>Мир красоты</a:t>
          </a:r>
          <a:r>
            <a:rPr lang="ru-RU" sz="2100" kern="1200" dirty="0" smtClean="0"/>
            <a:t>: ознакомление с эталонами цвета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002060"/>
              </a:solidFill>
            </a:rPr>
            <a:t>Цель</a:t>
          </a:r>
          <a:r>
            <a:rPr lang="ru-RU" sz="2100" kern="1200" dirty="0" smtClean="0"/>
            <a:t>: выделение цветов в предметах  окружающего цвета с помощью взрослого</a:t>
          </a:r>
          <a:endParaRPr lang="ru-RU" sz="2100" kern="1200" dirty="0"/>
        </a:p>
      </dsp:txBody>
      <dsp:txXfrm rot="-5400000">
        <a:off x="1248203" y="58383"/>
        <a:ext cx="7264168" cy="1045885"/>
      </dsp:txXfrm>
    </dsp:sp>
    <dsp:sp modelId="{7C7832A5-95C8-4C6A-91D9-E21C3B27FE72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Средний возраст</a:t>
          </a:r>
          <a:endParaRPr lang="ru-RU" sz="1800" kern="1200" dirty="0"/>
        </a:p>
      </dsp:txBody>
      <dsp:txXfrm rot="-5400000">
        <a:off x="1" y="2216804"/>
        <a:ext cx="1248203" cy="534944"/>
      </dsp:txXfrm>
    </dsp:sp>
    <dsp:sp modelId="{059D1089-87D5-407D-9B33-A36B0066AFEC}">
      <dsp:nvSpPr>
        <dsp:cNvPr id="0" name=""/>
        <dsp:cNvSpPr/>
      </dsp:nvSpPr>
      <dsp:spPr>
        <a:xfrm rot="5400000">
          <a:off x="4284764" y="-1634641"/>
          <a:ext cx="1159045" cy="7320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FF0000"/>
              </a:solidFill>
            </a:rPr>
            <a:t>Мир вокруг нас</a:t>
          </a:r>
          <a:r>
            <a:rPr lang="ru-RU" sz="2100" kern="1200" dirty="0" smtClean="0"/>
            <a:t>: как получить цвет.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sz="2100" kern="1200" dirty="0" smtClean="0"/>
            <a:t>ознакомление детей с разными видами смешивания красок. Опыты по самостоятельному смешиванию красок</a:t>
          </a:r>
          <a:endParaRPr lang="ru-RU" sz="2100" kern="1200" dirty="0"/>
        </a:p>
      </dsp:txBody>
      <dsp:txXfrm rot="-5400000">
        <a:off x="1203913" y="1502790"/>
        <a:ext cx="7264168" cy="1045885"/>
      </dsp:txXfrm>
    </dsp:sp>
    <dsp:sp modelId="{2BB5EA44-5650-4CA2-BC3E-137496FDB181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Старший возраст</a:t>
          </a:r>
          <a:endParaRPr lang="ru-RU" sz="1800" kern="1200" dirty="0"/>
        </a:p>
      </dsp:txBody>
      <dsp:txXfrm rot="-5400000">
        <a:off x="1" y="3807703"/>
        <a:ext cx="1248203" cy="534944"/>
      </dsp:txXfrm>
    </dsp:sp>
    <dsp:sp modelId="{FCA26917-A6E9-4DA0-AB91-295FA22062A8}">
      <dsp:nvSpPr>
        <dsp:cNvPr id="0" name=""/>
        <dsp:cNvSpPr/>
      </dsp:nvSpPr>
      <dsp:spPr>
        <a:xfrm rot="5400000">
          <a:off x="4329054" y="102749"/>
          <a:ext cx="1159045" cy="7320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FF0000"/>
              </a:solidFill>
            </a:rPr>
            <a:t>Мир игры</a:t>
          </a:r>
          <a:r>
            <a:rPr lang="ru-RU" sz="2100" kern="1200" dirty="0" smtClean="0"/>
            <a:t>: Выявление детьми качеств разных цветов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chemeClr val="tx2">
                  <a:lumMod val="50000"/>
                </a:schemeClr>
              </a:solidFill>
            </a:rPr>
            <a:t>Цель: </a:t>
          </a:r>
          <a:r>
            <a:rPr lang="ru-RU" sz="2100" kern="1200" dirty="0" smtClean="0"/>
            <a:t>определение зависимости получаемого цвета от исходных</a:t>
          </a:r>
          <a:endParaRPr lang="ru-RU" sz="2100" kern="1200" dirty="0"/>
        </a:p>
      </dsp:txBody>
      <dsp:txXfrm rot="-5400000">
        <a:off x="1248203" y="3240180"/>
        <a:ext cx="7264168" cy="1045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46C74-3168-4346-B00D-51867466D9C8}">
      <dsp:nvSpPr>
        <dsp:cNvPr id="0" name=""/>
        <dsp:cNvSpPr/>
      </dsp:nvSpPr>
      <dsp:spPr>
        <a:xfrm>
          <a:off x="3299672" y="2678216"/>
          <a:ext cx="2952606" cy="20861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РЕБЕНОК</a:t>
          </a:r>
          <a:endParaRPr lang="ru-RU" sz="3600" b="1" kern="1200" dirty="0"/>
        </a:p>
      </dsp:txBody>
      <dsp:txXfrm>
        <a:off x="3744392" y="2992428"/>
        <a:ext cx="2063166" cy="1457707"/>
      </dsp:txXfrm>
    </dsp:sp>
    <dsp:sp modelId="{52E304AB-81C5-4D3A-B324-5B117BC491CD}">
      <dsp:nvSpPr>
        <dsp:cNvPr id="0" name=""/>
        <dsp:cNvSpPr/>
      </dsp:nvSpPr>
      <dsp:spPr>
        <a:xfrm>
          <a:off x="5148570" y="1222244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FEC4E-9D92-44E2-AD2B-943BA537DD24}">
      <dsp:nvSpPr>
        <dsp:cNvPr id="0" name=""/>
        <dsp:cNvSpPr/>
      </dsp:nvSpPr>
      <dsp:spPr>
        <a:xfrm>
          <a:off x="3363355" y="0"/>
          <a:ext cx="2807532" cy="2267872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Отличается широтой кругозора, интересно и с увлечением делится впечатлениями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813293" y="363452"/>
        <a:ext cx="1907656" cy="1540968"/>
      </dsp:txXfrm>
    </dsp:sp>
    <dsp:sp modelId="{BAB754FA-A1E1-48BF-8672-96C70475698D}">
      <dsp:nvSpPr>
        <dsp:cNvPr id="0" name=""/>
        <dsp:cNvSpPr/>
      </dsp:nvSpPr>
      <dsp:spPr>
        <a:xfrm>
          <a:off x="6448706" y="3016684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DEB4B-C11D-4E53-BC51-E0CD60B5C9FA}">
      <dsp:nvSpPr>
        <dsp:cNvPr id="0" name=""/>
        <dsp:cNvSpPr/>
      </dsp:nvSpPr>
      <dsp:spPr>
        <a:xfrm>
          <a:off x="5790740" y="1408745"/>
          <a:ext cx="2419639" cy="209327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Организует и осуществляет познавательно-исследовательскую деятельность в соответствии с собственными замыслами</a:t>
          </a:r>
          <a:endParaRPr lang="ru-RU" sz="1600" b="1" kern="1200" dirty="0"/>
        </a:p>
      </dsp:txBody>
      <dsp:txXfrm>
        <a:off x="6191726" y="1755645"/>
        <a:ext cx="1617667" cy="1399472"/>
      </dsp:txXfrm>
    </dsp:sp>
    <dsp:sp modelId="{F8FD9CEA-A10B-40E9-9A65-367326E7D238}">
      <dsp:nvSpPr>
        <dsp:cNvPr id="0" name=""/>
        <dsp:cNvSpPr/>
      </dsp:nvSpPr>
      <dsp:spPr>
        <a:xfrm>
          <a:off x="5545548" y="5042269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45E9D-4998-40B8-9B42-8DBE510FE1D6}">
      <dsp:nvSpPr>
        <dsp:cNvPr id="0" name=""/>
        <dsp:cNvSpPr/>
      </dsp:nvSpPr>
      <dsp:spPr>
        <a:xfrm>
          <a:off x="5694305" y="3939826"/>
          <a:ext cx="2612509" cy="209327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Проявляет интерес к предметам окружающего мира символам, знакам, моделям пытается устанавливать различные взаимосвязи</a:t>
          </a:r>
          <a:endParaRPr lang="ru-RU" sz="1600" b="0" kern="1200" dirty="0"/>
        </a:p>
      </dsp:txBody>
      <dsp:txXfrm>
        <a:off x="6111363" y="4273994"/>
        <a:ext cx="1778393" cy="1424936"/>
      </dsp:txXfrm>
    </dsp:sp>
    <dsp:sp modelId="{89BFEF0A-7C1B-4290-8380-C166B713AFDD}">
      <dsp:nvSpPr>
        <dsp:cNvPr id="0" name=""/>
        <dsp:cNvSpPr/>
      </dsp:nvSpPr>
      <dsp:spPr>
        <a:xfrm>
          <a:off x="3305166" y="5252532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9F47-10BC-4F77-9B8F-D748A4D5F000}">
      <dsp:nvSpPr>
        <dsp:cNvPr id="0" name=""/>
        <dsp:cNvSpPr/>
      </dsp:nvSpPr>
      <dsp:spPr>
        <a:xfrm>
          <a:off x="3396963" y="4964483"/>
          <a:ext cx="2419615" cy="178290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Владеет системой эталонов осуществляет сенсорный анализ, выделяя в сходных предметах отличие, в разных - сходство</a:t>
          </a:r>
          <a:endParaRPr lang="ru-RU" sz="1400" kern="1200" dirty="0"/>
        </a:p>
      </dsp:txBody>
      <dsp:txXfrm>
        <a:off x="3768389" y="5238170"/>
        <a:ext cx="1676763" cy="1235529"/>
      </dsp:txXfrm>
    </dsp:sp>
    <dsp:sp modelId="{EF117D06-78FE-48AA-BA3C-E6E40D0A72BF}">
      <dsp:nvSpPr>
        <dsp:cNvPr id="0" name=""/>
        <dsp:cNvSpPr/>
      </dsp:nvSpPr>
      <dsp:spPr>
        <a:xfrm>
          <a:off x="1983739" y="3458813"/>
          <a:ext cx="1114009" cy="95986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B4C66-64E0-429E-A80D-0CEF8B5845D5}">
      <dsp:nvSpPr>
        <dsp:cNvPr id="0" name=""/>
        <dsp:cNvSpPr/>
      </dsp:nvSpPr>
      <dsp:spPr>
        <a:xfrm>
          <a:off x="1342257" y="3941266"/>
          <a:ext cx="2419639" cy="209327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Может длительно целенаправленно наблюдать за объектами, выделять их проявления, изменения во времени</a:t>
          </a:r>
          <a:endParaRPr lang="ru-RU" sz="1600" kern="1200" dirty="0"/>
        </a:p>
      </dsp:txBody>
      <dsp:txXfrm>
        <a:off x="1743243" y="4288166"/>
        <a:ext cx="1617667" cy="1399472"/>
      </dsp:txXfrm>
    </dsp:sp>
    <dsp:sp modelId="{28454222-1C4B-413B-A156-BD1D5C1B9F19}">
      <dsp:nvSpPr>
        <dsp:cNvPr id="0" name=""/>
        <dsp:cNvSpPr/>
      </dsp:nvSpPr>
      <dsp:spPr>
        <a:xfrm>
          <a:off x="1342257" y="1405865"/>
          <a:ext cx="2419639" cy="209327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Проявляет познавательный интерес к своей семье, социальным явлениям, к жизни людей в родной стране</a:t>
          </a:r>
          <a:endParaRPr lang="ru-RU" sz="1300" kern="1200" dirty="0"/>
        </a:p>
      </dsp:txBody>
      <dsp:txXfrm>
        <a:off x="1743243" y="1752765"/>
        <a:ext cx="1617667" cy="1399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197EC-3D73-484F-9394-084EF872A9C2}">
      <dsp:nvSpPr>
        <dsp:cNvPr id="0" name=""/>
        <dsp:cNvSpPr/>
      </dsp:nvSpPr>
      <dsp:spPr>
        <a:xfrm>
          <a:off x="1338" y="846"/>
          <a:ext cx="8278243" cy="158255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Дошкольное образование - это первая ступень к уровню общего образования</a:t>
          </a:r>
          <a:endParaRPr lang="ru-RU" sz="3700" kern="1200" dirty="0"/>
        </a:p>
      </dsp:txBody>
      <dsp:txXfrm>
        <a:off x="47690" y="47198"/>
        <a:ext cx="8185539" cy="1489854"/>
      </dsp:txXfrm>
    </dsp:sp>
    <dsp:sp modelId="{0C79DDC0-DD8B-4C72-9BA5-6C00105C322E}">
      <dsp:nvSpPr>
        <dsp:cNvPr id="0" name=""/>
        <dsp:cNvSpPr/>
      </dsp:nvSpPr>
      <dsp:spPr>
        <a:xfrm>
          <a:off x="9418" y="1729000"/>
          <a:ext cx="1943105" cy="158255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Ребенку можно дать образование в семье</a:t>
          </a:r>
          <a:endParaRPr lang="ru-RU" sz="1800" b="1" kern="1200" dirty="0"/>
        </a:p>
      </dsp:txBody>
      <dsp:txXfrm>
        <a:off x="55770" y="1775352"/>
        <a:ext cx="1850401" cy="1489854"/>
      </dsp:txXfrm>
    </dsp:sp>
    <dsp:sp modelId="{FFDDE4DA-DB30-4E0C-9060-822F79119B5C}">
      <dsp:nvSpPr>
        <dsp:cNvPr id="0" name=""/>
        <dsp:cNvSpPr/>
      </dsp:nvSpPr>
      <dsp:spPr>
        <a:xfrm>
          <a:off x="9418" y="3457154"/>
          <a:ext cx="1943105" cy="1582558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Сохранение уникальности самооценки дошкольного детства</a:t>
          </a:r>
          <a:endParaRPr lang="ru-RU" sz="1700" b="1" kern="1200" dirty="0"/>
        </a:p>
      </dsp:txBody>
      <dsp:txXfrm>
        <a:off x="55770" y="3503506"/>
        <a:ext cx="1850401" cy="1489854"/>
      </dsp:txXfrm>
    </dsp:sp>
    <dsp:sp modelId="{39E875C8-F111-4070-B25C-70574063CD50}">
      <dsp:nvSpPr>
        <dsp:cNvPr id="0" name=""/>
        <dsp:cNvSpPr/>
      </dsp:nvSpPr>
      <dsp:spPr>
        <a:xfrm>
          <a:off x="2074939" y="1840278"/>
          <a:ext cx="1943105" cy="3200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Создание благоприятной социальной ситуации развития каждого ребенка в соответствии с его особенностями</a:t>
          </a:r>
          <a:endParaRPr lang="ru-RU" sz="1800" b="1" kern="1200" dirty="0"/>
        </a:p>
      </dsp:txBody>
      <dsp:txXfrm>
        <a:off x="2131851" y="1897190"/>
        <a:ext cx="1829281" cy="3086457"/>
      </dsp:txXfrm>
    </dsp:sp>
    <dsp:sp modelId="{22001C8E-4BD4-444E-8CE6-95AE274F0331}">
      <dsp:nvSpPr>
        <dsp:cNvPr id="0" name=""/>
        <dsp:cNvSpPr/>
      </dsp:nvSpPr>
      <dsp:spPr>
        <a:xfrm>
          <a:off x="4248477" y="1866168"/>
          <a:ext cx="1943105" cy="317439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Наблюдаем развитие познавательного процесса ребенка (помогаем ему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4305389" y="1923080"/>
        <a:ext cx="1829281" cy="3060567"/>
      </dsp:txXfrm>
    </dsp:sp>
    <dsp:sp modelId="{7189D10B-0A4C-411C-910E-2D38E9A5617C}">
      <dsp:nvSpPr>
        <dsp:cNvPr id="0" name=""/>
        <dsp:cNvSpPr/>
      </dsp:nvSpPr>
      <dsp:spPr>
        <a:xfrm>
          <a:off x="6336712" y="1728192"/>
          <a:ext cx="1943105" cy="158255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Отмена мониторинга</a:t>
          </a:r>
          <a:endParaRPr lang="ru-RU" sz="1800" b="1" kern="1200" dirty="0"/>
        </a:p>
      </dsp:txBody>
      <dsp:txXfrm>
        <a:off x="6383064" y="1774544"/>
        <a:ext cx="1850401" cy="1489854"/>
      </dsp:txXfrm>
    </dsp:sp>
    <dsp:sp modelId="{46AC4780-6A3F-4C33-8881-BFC92E276F82}">
      <dsp:nvSpPr>
        <dsp:cNvPr id="0" name=""/>
        <dsp:cNvSpPr/>
      </dsp:nvSpPr>
      <dsp:spPr>
        <a:xfrm>
          <a:off x="6328396" y="3457154"/>
          <a:ext cx="1943105" cy="158255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Сопровождение в педагогическом процессе (задача педагога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6374748" y="3503506"/>
        <a:ext cx="1850401" cy="1489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15087-A118-4173-BF77-F99339561E7D}">
      <dsp:nvSpPr>
        <dsp:cNvPr id="0" name=""/>
        <dsp:cNvSpPr/>
      </dsp:nvSpPr>
      <dsp:spPr>
        <a:xfrm>
          <a:off x="629676" y="1005"/>
          <a:ext cx="3319164" cy="1991498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Повышение социального статуса дошкольного образования;</a:t>
          </a:r>
          <a:endParaRPr lang="ru-RU" sz="2400" b="1" kern="1200" dirty="0"/>
        </a:p>
      </dsp:txBody>
      <dsp:txXfrm>
        <a:off x="629676" y="1005"/>
        <a:ext cx="3319164" cy="1991498"/>
      </dsp:txXfrm>
    </dsp:sp>
    <dsp:sp modelId="{CF778CB8-DA29-45B0-B49B-684C39033813}">
      <dsp:nvSpPr>
        <dsp:cNvPr id="0" name=""/>
        <dsp:cNvSpPr/>
      </dsp:nvSpPr>
      <dsp:spPr>
        <a:xfrm>
          <a:off x="4280758" y="1005"/>
          <a:ext cx="3319164" cy="1991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Обеспечение государством равенства возможностей для каждого ребенка в получении качественного дошкольного образования;</a:t>
          </a:r>
          <a:endParaRPr lang="ru-RU" sz="2000" b="1" kern="1200" dirty="0"/>
        </a:p>
      </dsp:txBody>
      <dsp:txXfrm>
        <a:off x="4280758" y="1005"/>
        <a:ext cx="3319164" cy="1991498"/>
      </dsp:txXfrm>
    </dsp:sp>
    <dsp:sp modelId="{86512625-B880-47BD-8FFE-777888098EE4}">
      <dsp:nvSpPr>
        <dsp:cNvPr id="0" name=""/>
        <dsp:cNvSpPr/>
      </dsp:nvSpPr>
      <dsp:spPr>
        <a:xfrm>
          <a:off x="629676" y="2341069"/>
          <a:ext cx="3319164" cy="249441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</a:r>
          <a:r>
            <a:rPr lang="ru-RU" sz="1700" kern="1200" dirty="0" smtClean="0"/>
            <a:t>;</a:t>
          </a:r>
          <a:endParaRPr lang="ru-RU" sz="1700" kern="1200" dirty="0"/>
        </a:p>
      </dsp:txBody>
      <dsp:txXfrm>
        <a:off x="629676" y="2341069"/>
        <a:ext cx="3319164" cy="2494412"/>
      </dsp:txXfrm>
    </dsp:sp>
    <dsp:sp modelId="{9946F3C8-B07B-4173-91EE-53C853CA7A3A}">
      <dsp:nvSpPr>
        <dsp:cNvPr id="0" name=""/>
        <dsp:cNvSpPr/>
      </dsp:nvSpPr>
      <dsp:spPr>
        <a:xfrm>
          <a:off x="4280758" y="2324420"/>
          <a:ext cx="3319164" cy="2527709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Сохранение единства образовательного пространства Российской Федерации относительно уровня дошкольного образования</a:t>
          </a:r>
          <a:endParaRPr lang="ru-RU" sz="2000" kern="1200" dirty="0"/>
        </a:p>
      </dsp:txBody>
      <dsp:txXfrm>
        <a:off x="4280758" y="2324420"/>
        <a:ext cx="3319164" cy="25277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75A36-A08A-4936-AA0A-E36057BD6110}">
      <dsp:nvSpPr>
        <dsp:cNvPr id="0" name=""/>
        <dsp:cNvSpPr/>
      </dsp:nvSpPr>
      <dsp:spPr>
        <a:xfrm>
          <a:off x="0" y="23953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39214-CFFD-4BD0-9D7E-555C4A68A164}">
      <dsp:nvSpPr>
        <dsp:cNvPr id="0" name=""/>
        <dsp:cNvSpPr/>
      </dsp:nvSpPr>
      <dsp:spPr>
        <a:xfrm>
          <a:off x="434147" y="0"/>
          <a:ext cx="863847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Любознательность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7204" y="23057"/>
        <a:ext cx="8592364" cy="426206"/>
      </dsp:txXfrm>
    </dsp:sp>
    <dsp:sp modelId="{D8641AC5-9E88-44BC-BCEF-87469B6D118E}">
      <dsp:nvSpPr>
        <dsp:cNvPr id="0" name=""/>
        <dsp:cNvSpPr/>
      </dsp:nvSpPr>
      <dsp:spPr>
        <a:xfrm>
          <a:off x="0" y="96529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EFAB8-9C6B-4FCE-A130-28154BE17E7A}">
      <dsp:nvSpPr>
        <dsp:cNvPr id="0" name=""/>
        <dsp:cNvSpPr/>
      </dsp:nvSpPr>
      <dsp:spPr>
        <a:xfrm>
          <a:off x="431924" y="729130"/>
          <a:ext cx="863847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Уверенность в своих силах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752187"/>
        <a:ext cx="8592364" cy="426206"/>
      </dsp:txXfrm>
    </dsp:sp>
    <dsp:sp modelId="{0773554C-2A9A-4DB8-8855-820765B69DD2}">
      <dsp:nvSpPr>
        <dsp:cNvPr id="0" name=""/>
        <dsp:cNvSpPr/>
      </dsp:nvSpPr>
      <dsp:spPr>
        <a:xfrm>
          <a:off x="0" y="169105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93F8D-6FA0-4214-B13E-786F42BBA91F}">
      <dsp:nvSpPr>
        <dsp:cNvPr id="0" name=""/>
        <dsp:cNvSpPr/>
      </dsp:nvSpPr>
      <dsp:spPr>
        <a:xfrm>
          <a:off x="431924" y="1454890"/>
          <a:ext cx="863847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Положительное отношение к себе и другим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54981" y="1477947"/>
        <a:ext cx="8592364" cy="426206"/>
      </dsp:txXfrm>
    </dsp:sp>
    <dsp:sp modelId="{3E29368B-0765-4D09-AFD4-D473C9012573}">
      <dsp:nvSpPr>
        <dsp:cNvPr id="0" name=""/>
        <dsp:cNvSpPr/>
      </dsp:nvSpPr>
      <dsp:spPr>
        <a:xfrm>
          <a:off x="0" y="241681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8BF1D-EA4B-4415-A0CF-6745DDE309D7}">
      <dsp:nvSpPr>
        <dsp:cNvPr id="0" name=""/>
        <dsp:cNvSpPr/>
      </dsp:nvSpPr>
      <dsp:spPr>
        <a:xfrm>
          <a:off x="431924" y="2180649"/>
          <a:ext cx="863847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Инициативность и самостоятельность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2203706"/>
        <a:ext cx="8592364" cy="426206"/>
      </dsp:txXfrm>
    </dsp:sp>
    <dsp:sp modelId="{A06DEA35-4199-45D7-8882-F6B969456797}">
      <dsp:nvSpPr>
        <dsp:cNvPr id="0" name=""/>
        <dsp:cNvSpPr/>
      </dsp:nvSpPr>
      <dsp:spPr>
        <a:xfrm>
          <a:off x="0" y="314257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4DC87-FBBD-4020-BE87-7538FD0D006D}">
      <dsp:nvSpPr>
        <dsp:cNvPr id="0" name=""/>
        <dsp:cNvSpPr/>
      </dsp:nvSpPr>
      <dsp:spPr>
        <a:xfrm>
          <a:off x="431924" y="2906410"/>
          <a:ext cx="8638478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Активное взаимодействие со сверстниками и взрослыми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2929467"/>
        <a:ext cx="8592364" cy="426206"/>
      </dsp:txXfrm>
    </dsp:sp>
    <dsp:sp modelId="{40E2EEBA-505B-4598-B9C3-646EF1F809B8}">
      <dsp:nvSpPr>
        <dsp:cNvPr id="0" name=""/>
        <dsp:cNvSpPr/>
      </dsp:nvSpPr>
      <dsp:spPr>
        <a:xfrm>
          <a:off x="0" y="386833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7EBE5-9D72-4834-84E9-732433D920EB}">
      <dsp:nvSpPr>
        <dsp:cNvPr id="0" name=""/>
        <dsp:cNvSpPr/>
      </dsp:nvSpPr>
      <dsp:spPr>
        <a:xfrm>
          <a:off x="431924" y="3632170"/>
          <a:ext cx="863847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Способность ребенка к фантазии , творчеству, воображению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54981" y="3655227"/>
        <a:ext cx="8592364" cy="426206"/>
      </dsp:txXfrm>
    </dsp:sp>
    <dsp:sp modelId="{F9E8F172-102A-4B68-A13B-AEBEB2D44A34}">
      <dsp:nvSpPr>
        <dsp:cNvPr id="0" name=""/>
        <dsp:cNvSpPr/>
      </dsp:nvSpPr>
      <dsp:spPr>
        <a:xfrm>
          <a:off x="0" y="4594090"/>
          <a:ext cx="907262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071D5-05B9-4830-99D8-E2A3EEA4D4F6}">
      <dsp:nvSpPr>
        <dsp:cNvPr id="0" name=""/>
        <dsp:cNvSpPr/>
      </dsp:nvSpPr>
      <dsp:spPr>
        <a:xfrm>
          <a:off x="431924" y="4357930"/>
          <a:ext cx="863847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47" tIns="0" rIns="24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Способность к волевым усилиям и принятию самостоятельных решений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54981" y="4380987"/>
        <a:ext cx="8592364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84794-B114-4D32-BC10-4F2C3074EF17}">
      <dsp:nvSpPr>
        <dsp:cNvPr id="0" name=""/>
        <dsp:cNvSpPr/>
      </dsp:nvSpPr>
      <dsp:spPr>
        <a:xfrm>
          <a:off x="0" y="690520"/>
          <a:ext cx="2482669" cy="148960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социально-коммуникативное развитие</a:t>
          </a:r>
          <a:endParaRPr lang="ru-RU" sz="2300" kern="1200" dirty="0"/>
        </a:p>
      </dsp:txBody>
      <dsp:txXfrm>
        <a:off x="0" y="690520"/>
        <a:ext cx="2482669" cy="1489601"/>
      </dsp:txXfrm>
    </dsp:sp>
    <dsp:sp modelId="{00E6FF38-88F8-4805-BFAD-D72CA2AD8DD4}">
      <dsp:nvSpPr>
        <dsp:cNvPr id="0" name=""/>
        <dsp:cNvSpPr/>
      </dsp:nvSpPr>
      <dsp:spPr>
        <a:xfrm>
          <a:off x="2730937" y="690520"/>
          <a:ext cx="2482669" cy="1489601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познавательное развитие</a:t>
          </a:r>
          <a:endParaRPr lang="ru-RU" sz="2300" kern="1200" dirty="0"/>
        </a:p>
      </dsp:txBody>
      <dsp:txXfrm>
        <a:off x="2730937" y="690520"/>
        <a:ext cx="2482669" cy="1489601"/>
      </dsp:txXfrm>
    </dsp:sp>
    <dsp:sp modelId="{92BD7CF9-C182-4D16-B6E5-D2A6411B91B0}">
      <dsp:nvSpPr>
        <dsp:cNvPr id="0" name=""/>
        <dsp:cNvSpPr/>
      </dsp:nvSpPr>
      <dsp:spPr>
        <a:xfrm>
          <a:off x="5461873" y="690520"/>
          <a:ext cx="2482669" cy="1489601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речевое развитие</a:t>
          </a:r>
          <a:endParaRPr lang="ru-RU" sz="2300" kern="1200" dirty="0"/>
        </a:p>
      </dsp:txBody>
      <dsp:txXfrm>
        <a:off x="5461873" y="690520"/>
        <a:ext cx="2482669" cy="1489601"/>
      </dsp:txXfrm>
    </dsp:sp>
    <dsp:sp modelId="{40DE1C70-32D5-4E87-99D4-E13EDA9BA98A}">
      <dsp:nvSpPr>
        <dsp:cNvPr id="0" name=""/>
        <dsp:cNvSpPr/>
      </dsp:nvSpPr>
      <dsp:spPr>
        <a:xfrm>
          <a:off x="1365468" y="2428389"/>
          <a:ext cx="2482669" cy="148960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художественно-эстетическое развитие</a:t>
          </a:r>
          <a:endParaRPr lang="ru-RU" sz="2300" kern="1200" dirty="0"/>
        </a:p>
      </dsp:txBody>
      <dsp:txXfrm>
        <a:off x="1365468" y="2428389"/>
        <a:ext cx="2482669" cy="1489601"/>
      </dsp:txXfrm>
    </dsp:sp>
    <dsp:sp modelId="{A4250C2C-045A-47F9-BEC5-A554E5C9BF9A}">
      <dsp:nvSpPr>
        <dsp:cNvPr id="0" name=""/>
        <dsp:cNvSpPr/>
      </dsp:nvSpPr>
      <dsp:spPr>
        <a:xfrm>
          <a:off x="4096405" y="2428389"/>
          <a:ext cx="2482669" cy="148960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физическое развитие</a:t>
          </a:r>
          <a:endParaRPr lang="ru-RU" sz="2300" kern="1200" dirty="0"/>
        </a:p>
      </dsp:txBody>
      <dsp:txXfrm>
        <a:off x="4096405" y="2428389"/>
        <a:ext cx="2482669" cy="14896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48073-FD8C-419A-A926-85446E7A7633}">
      <dsp:nvSpPr>
        <dsp:cNvPr id="0" name=""/>
        <dsp:cNvSpPr/>
      </dsp:nvSpPr>
      <dsp:spPr>
        <a:xfrm>
          <a:off x="0" y="468316"/>
          <a:ext cx="8363272" cy="75582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Познавательное развитие предполагает развитие интересов детей, любознательности и познавательной мотивации</a:t>
          </a:r>
          <a:endParaRPr lang="ru-RU" sz="1900" kern="1200" dirty="0"/>
        </a:p>
      </dsp:txBody>
      <dsp:txXfrm>
        <a:off x="36896" y="505212"/>
        <a:ext cx="8289480" cy="682028"/>
      </dsp:txXfrm>
    </dsp:sp>
    <dsp:sp modelId="{160426A6-D973-42E7-A30B-1EE9CC342C40}">
      <dsp:nvSpPr>
        <dsp:cNvPr id="0" name=""/>
        <dsp:cNvSpPr/>
      </dsp:nvSpPr>
      <dsp:spPr>
        <a:xfrm>
          <a:off x="0" y="1224136"/>
          <a:ext cx="8363272" cy="49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3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1224136"/>
        <a:ext cx="8363272" cy="49518"/>
      </dsp:txXfrm>
    </dsp:sp>
    <dsp:sp modelId="{EF1E48AC-BFCC-4D81-A913-66C524714123}">
      <dsp:nvSpPr>
        <dsp:cNvPr id="0" name=""/>
        <dsp:cNvSpPr/>
      </dsp:nvSpPr>
      <dsp:spPr>
        <a:xfrm>
          <a:off x="0" y="1273654"/>
          <a:ext cx="8363272" cy="75582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познавательных действий, становление сознания; развитие воображения и творческой активности</a:t>
          </a:r>
          <a:endParaRPr lang="ru-RU" sz="1900" kern="1200" dirty="0"/>
        </a:p>
      </dsp:txBody>
      <dsp:txXfrm>
        <a:off x="36896" y="1310550"/>
        <a:ext cx="8289480" cy="682028"/>
      </dsp:txXfrm>
    </dsp:sp>
    <dsp:sp modelId="{B42A0F09-ABED-4230-999A-669D21E277FC}">
      <dsp:nvSpPr>
        <dsp:cNvPr id="0" name=""/>
        <dsp:cNvSpPr/>
      </dsp:nvSpPr>
      <dsp:spPr>
        <a:xfrm>
          <a:off x="0" y="2084194"/>
          <a:ext cx="8363272" cy="75582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</a:r>
          <a:endParaRPr lang="ru-RU" sz="1900" kern="1200" dirty="0"/>
        </a:p>
      </dsp:txBody>
      <dsp:txXfrm>
        <a:off x="36896" y="2121090"/>
        <a:ext cx="8289480" cy="682028"/>
      </dsp:txXfrm>
    </dsp:sp>
    <dsp:sp modelId="{A825A2F3-F241-4C0D-A94B-247273865B9A}">
      <dsp:nvSpPr>
        <dsp:cNvPr id="0" name=""/>
        <dsp:cNvSpPr/>
      </dsp:nvSpPr>
      <dsp:spPr>
        <a:xfrm>
          <a:off x="0" y="2894734"/>
          <a:ext cx="8363272" cy="75582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малой родине и Отечестве, представлений о социокультурных ценностях нашего народа, об отечественных традициях и праздниках</a:t>
          </a:r>
          <a:endParaRPr lang="ru-RU" sz="1900" kern="1200" dirty="0"/>
        </a:p>
      </dsp:txBody>
      <dsp:txXfrm>
        <a:off x="36896" y="2931630"/>
        <a:ext cx="8289480" cy="682028"/>
      </dsp:txXfrm>
    </dsp:sp>
    <dsp:sp modelId="{3695D4DA-6AE1-4DA7-88FE-49ABACD22070}">
      <dsp:nvSpPr>
        <dsp:cNvPr id="0" name=""/>
        <dsp:cNvSpPr/>
      </dsp:nvSpPr>
      <dsp:spPr>
        <a:xfrm>
          <a:off x="0" y="3705274"/>
          <a:ext cx="8363272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планете Земля как общем доме людей, об особенностях ее природы, многообразии стран и народов мира</a:t>
          </a:r>
          <a:endParaRPr lang="ru-RU" sz="1900" kern="1200" dirty="0"/>
        </a:p>
      </dsp:txBody>
      <dsp:txXfrm>
        <a:off x="36896" y="3742170"/>
        <a:ext cx="8289480" cy="682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301C6-AF9C-4E58-B17C-D3FF28D9CF11}">
      <dsp:nvSpPr>
        <dsp:cNvPr id="0" name=""/>
        <dsp:cNvSpPr/>
      </dsp:nvSpPr>
      <dsp:spPr>
        <a:xfrm>
          <a:off x="3388686" y="0"/>
          <a:ext cx="2259124" cy="1476163"/>
        </a:xfrm>
        <a:prstGeom prst="trapezoid">
          <a:avLst>
            <a:gd name="adj" fmla="val 765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Воображение</a:t>
          </a:r>
          <a:endParaRPr lang="ru-RU" sz="2900" kern="1200" dirty="0"/>
        </a:p>
      </dsp:txBody>
      <dsp:txXfrm>
        <a:off x="3388686" y="0"/>
        <a:ext cx="2259124" cy="1476163"/>
      </dsp:txXfrm>
    </dsp:sp>
    <dsp:sp modelId="{B8FABDD6-3BEF-49B7-AB88-842819BBC18E}">
      <dsp:nvSpPr>
        <dsp:cNvPr id="0" name=""/>
        <dsp:cNvSpPr/>
      </dsp:nvSpPr>
      <dsp:spPr>
        <a:xfrm>
          <a:off x="2259124" y="1476163"/>
          <a:ext cx="4518248" cy="1476163"/>
        </a:xfrm>
        <a:prstGeom prst="trapezoid">
          <a:avLst>
            <a:gd name="adj" fmla="val 7652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Мышление</a:t>
          </a:r>
          <a:endParaRPr lang="ru-RU" sz="2900" kern="1200" dirty="0"/>
        </a:p>
      </dsp:txBody>
      <dsp:txXfrm>
        <a:off x="3049817" y="1476163"/>
        <a:ext cx="2936861" cy="1476163"/>
      </dsp:txXfrm>
    </dsp:sp>
    <dsp:sp modelId="{1F72F4ED-D0A9-4B91-AB4E-C5A782878FFF}">
      <dsp:nvSpPr>
        <dsp:cNvPr id="0" name=""/>
        <dsp:cNvSpPr/>
      </dsp:nvSpPr>
      <dsp:spPr>
        <a:xfrm>
          <a:off x="1129562" y="2952327"/>
          <a:ext cx="6777372" cy="1476163"/>
        </a:xfrm>
        <a:prstGeom prst="trapezoid">
          <a:avLst>
            <a:gd name="adj" fmla="val 7652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Память</a:t>
          </a:r>
          <a:endParaRPr lang="ru-RU" sz="2900" kern="1200" dirty="0"/>
        </a:p>
      </dsp:txBody>
      <dsp:txXfrm>
        <a:off x="2315602" y="2952327"/>
        <a:ext cx="4405291" cy="1476163"/>
      </dsp:txXfrm>
    </dsp:sp>
    <dsp:sp modelId="{6A7DC3CF-A879-4519-AF5F-E3A8952B5C1C}">
      <dsp:nvSpPr>
        <dsp:cNvPr id="0" name=""/>
        <dsp:cNvSpPr/>
      </dsp:nvSpPr>
      <dsp:spPr>
        <a:xfrm>
          <a:off x="0" y="4428491"/>
          <a:ext cx="9036496" cy="1476163"/>
        </a:xfrm>
        <a:prstGeom prst="trapezoid">
          <a:avLst>
            <a:gd name="adj" fmla="val 7652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Восприятие</a:t>
          </a:r>
          <a:endParaRPr lang="ru-RU" sz="2900" kern="1200" dirty="0"/>
        </a:p>
      </dsp:txBody>
      <dsp:txXfrm>
        <a:off x="1581386" y="4428491"/>
        <a:ext cx="5873722" cy="1476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C84D3-6354-4DB3-8393-0F1C482443E5}">
      <dsp:nvSpPr>
        <dsp:cNvPr id="0" name=""/>
        <dsp:cNvSpPr/>
      </dsp:nvSpPr>
      <dsp:spPr>
        <a:xfrm rot="5400000">
          <a:off x="4999830" y="-1858509"/>
          <a:ext cx="1262390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Поддержать детское любопытство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Развивать интерес к совместному со взрослыми и самостоятельному познанию</a:t>
          </a:r>
          <a:endParaRPr lang="ru-RU" sz="2000" kern="1200" dirty="0"/>
        </a:p>
      </dsp:txBody>
      <dsp:txXfrm rot="-5400000">
        <a:off x="2981132" y="221814"/>
        <a:ext cx="5238163" cy="1139140"/>
      </dsp:txXfrm>
    </dsp:sp>
    <dsp:sp modelId="{D0C7E8F1-9AE1-4815-8228-8896DC84390F}">
      <dsp:nvSpPr>
        <dsp:cNvPr id="0" name=""/>
        <dsp:cNvSpPr/>
      </dsp:nvSpPr>
      <dsp:spPr>
        <a:xfrm>
          <a:off x="0" y="2390"/>
          <a:ext cx="2981131" cy="1577987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Младший возраст</a:t>
          </a:r>
          <a:endParaRPr lang="ru-RU" sz="4400" kern="1200" dirty="0"/>
        </a:p>
      </dsp:txBody>
      <dsp:txXfrm>
        <a:off x="77031" y="79421"/>
        <a:ext cx="2827069" cy="1423925"/>
      </dsp:txXfrm>
    </dsp:sp>
    <dsp:sp modelId="{0B1772FA-E562-4D93-BE27-60B37D396E19}">
      <dsp:nvSpPr>
        <dsp:cNvPr id="0" name=""/>
        <dsp:cNvSpPr/>
      </dsp:nvSpPr>
      <dsp:spPr>
        <a:xfrm rot="5400000">
          <a:off x="4999830" y="-201622"/>
          <a:ext cx="1262390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Развивать целенаправленное восприятие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Поощрять самостоятельное  обследование окружающих предметов</a:t>
          </a:r>
          <a:endParaRPr lang="ru-RU" sz="2000" kern="1200" dirty="0"/>
        </a:p>
      </dsp:txBody>
      <dsp:txXfrm rot="-5400000">
        <a:off x="2981132" y="1878701"/>
        <a:ext cx="5238163" cy="1139140"/>
      </dsp:txXfrm>
    </dsp:sp>
    <dsp:sp modelId="{D4C0149C-1E69-4209-A28C-BB0FC7798BE8}">
      <dsp:nvSpPr>
        <dsp:cNvPr id="0" name=""/>
        <dsp:cNvSpPr/>
      </dsp:nvSpPr>
      <dsp:spPr>
        <a:xfrm>
          <a:off x="0" y="1659278"/>
          <a:ext cx="2981131" cy="1577987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Средний возраст</a:t>
          </a:r>
          <a:endParaRPr lang="ru-RU" sz="4400" kern="1200" dirty="0"/>
        </a:p>
      </dsp:txBody>
      <dsp:txXfrm>
        <a:off x="77031" y="1736309"/>
        <a:ext cx="2827069" cy="1423925"/>
      </dsp:txXfrm>
    </dsp:sp>
    <dsp:sp modelId="{C6E67840-EC5F-483C-AF81-D9510D38AA77}">
      <dsp:nvSpPr>
        <dsp:cNvPr id="0" name=""/>
        <dsp:cNvSpPr/>
      </dsp:nvSpPr>
      <dsp:spPr>
        <a:xfrm rot="5400000">
          <a:off x="4789720" y="1383927"/>
          <a:ext cx="1262390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Развивать интерес к самостоятельному познанию объектов окружающего мира</a:t>
          </a:r>
          <a:endParaRPr lang="ru-RU" sz="2000" kern="1200" dirty="0"/>
        </a:p>
      </dsp:txBody>
      <dsp:txXfrm rot="-5400000">
        <a:off x="2771022" y="3464251"/>
        <a:ext cx="5238163" cy="1139140"/>
      </dsp:txXfrm>
    </dsp:sp>
    <dsp:sp modelId="{CE2E7183-B721-4BA0-9E58-28BE51EA1ED2}">
      <dsp:nvSpPr>
        <dsp:cNvPr id="0" name=""/>
        <dsp:cNvSpPr/>
      </dsp:nvSpPr>
      <dsp:spPr>
        <a:xfrm>
          <a:off x="0" y="3316165"/>
          <a:ext cx="2981131" cy="1577987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Старший возраст</a:t>
          </a:r>
          <a:endParaRPr lang="ru-RU" sz="4400" kern="1200" dirty="0"/>
        </a:p>
      </dsp:txBody>
      <dsp:txXfrm>
        <a:off x="77031" y="3393196"/>
        <a:ext cx="2827069" cy="14239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3A66B-14D7-4E17-99CC-01009E66D8CF}">
      <dsp:nvSpPr>
        <dsp:cNvPr id="0" name=""/>
        <dsp:cNvSpPr/>
      </dsp:nvSpPr>
      <dsp:spPr>
        <a:xfrm rot="16200000">
          <a:off x="-1238634" y="1238634"/>
          <a:ext cx="5128344" cy="2651075"/>
        </a:xfrm>
        <a:prstGeom prst="flowChartManualOperati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Младший возраст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Деятельность под руководством взрослого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Пример поведения</a:t>
          </a:r>
          <a:endParaRPr lang="ru-RU" sz="2400" kern="1200" dirty="0"/>
        </a:p>
      </dsp:txBody>
      <dsp:txXfrm rot="5400000">
        <a:off x="0" y="1025669"/>
        <a:ext cx="2651075" cy="3077006"/>
      </dsp:txXfrm>
    </dsp:sp>
    <dsp:sp modelId="{D4B271A3-3EFE-4EB2-BA94-011F1A5F84B3}">
      <dsp:nvSpPr>
        <dsp:cNvPr id="0" name=""/>
        <dsp:cNvSpPr/>
      </dsp:nvSpPr>
      <dsp:spPr>
        <a:xfrm rot="16200000">
          <a:off x="1612291" y="1238634"/>
          <a:ext cx="5128344" cy="2651075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0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Средний возраст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Сотрудничество со взрослыми в практических делах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Активное стремление к познавательному , интеллектуальному общению</a:t>
          </a:r>
          <a:endParaRPr lang="ru-RU" sz="1700" kern="1200" dirty="0"/>
        </a:p>
      </dsp:txBody>
      <dsp:txXfrm rot="5400000">
        <a:off x="2850925" y="1025669"/>
        <a:ext cx="2651075" cy="3077006"/>
      </dsp:txXfrm>
    </dsp:sp>
    <dsp:sp modelId="{AB104702-0EB0-4F58-8230-A08BE9B0D1A0}">
      <dsp:nvSpPr>
        <dsp:cNvPr id="0" name=""/>
        <dsp:cNvSpPr/>
      </dsp:nvSpPr>
      <dsp:spPr>
        <a:xfrm rot="16200000">
          <a:off x="4462198" y="1238634"/>
          <a:ext cx="5128344" cy="2651075"/>
        </a:xfrm>
        <a:prstGeom prst="flowChartManualOperati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2706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Старший возраст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Самостоятельная и разнообразная деятельность по интересам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Поддерживать проявление индивидуальности в ребенке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Поддерживать в детях ощущение взросления</a:t>
          </a:r>
          <a:endParaRPr lang="ru-RU" sz="1700" kern="1200" dirty="0"/>
        </a:p>
      </dsp:txBody>
      <dsp:txXfrm rot="5400000">
        <a:off x="5700832" y="1025669"/>
        <a:ext cx="2651075" cy="3077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130CB-1D5A-445A-953C-4CC2BDBA001F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95FF-0F2F-44F7-833E-929E4E21AE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95FF-0F2F-44F7-833E-929E4E21AE5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1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4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91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2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42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54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00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77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83C7-661A-46B6-8DDD-B3C80E4C1950}" type="datetimeFigureOut">
              <a:rPr lang="ru-RU" smtClean="0"/>
              <a:pPr/>
              <a:t>30.10.2016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D400-9F13-4D04-9F26-CB8062A860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муниципальное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юджетное </a:t>
            </a:r>
            <a:r>
              <a:rPr lang="ru-RU" sz="2800" b="1" dirty="0">
                <a:solidFill>
                  <a:prstClr val="black"/>
                </a:solidFill>
              </a:rPr>
              <a:t>д</a:t>
            </a:r>
            <a:r>
              <a:rPr lang="ru-RU" sz="2800" b="1" dirty="0" smtClean="0">
                <a:solidFill>
                  <a:prstClr val="black"/>
                </a:solidFill>
              </a:rPr>
              <a:t>ошкольное </a:t>
            </a:r>
            <a:r>
              <a:rPr lang="ru-RU" sz="2800" b="1" dirty="0">
                <a:solidFill>
                  <a:prstClr val="black"/>
                </a:solidFill>
              </a:rPr>
              <a:t>о</a:t>
            </a:r>
            <a:r>
              <a:rPr lang="ru-RU" sz="2800" b="1" dirty="0" smtClean="0">
                <a:solidFill>
                  <a:prstClr val="black"/>
                </a:solidFill>
              </a:rPr>
              <a:t>бразовательное </a:t>
            </a:r>
            <a:r>
              <a:rPr lang="ru-RU" sz="2800" b="1" dirty="0">
                <a:solidFill>
                  <a:prstClr val="black"/>
                </a:solidFill>
              </a:rPr>
              <a:t>учреждение </a:t>
            </a:r>
            <a:r>
              <a:rPr lang="ru-RU" sz="2800" b="1" dirty="0" smtClean="0">
                <a:solidFill>
                  <a:prstClr val="black"/>
                </a:solidFill>
              </a:rPr>
              <a:t>«Детский </a:t>
            </a:r>
            <a:r>
              <a:rPr lang="ru-RU" sz="2800" b="1" dirty="0">
                <a:solidFill>
                  <a:prstClr val="black"/>
                </a:solidFill>
              </a:rPr>
              <a:t>сад </a:t>
            </a:r>
            <a:r>
              <a:rPr lang="ru-RU" sz="2800" b="1" dirty="0" smtClean="0">
                <a:solidFill>
                  <a:prstClr val="black"/>
                </a:solidFill>
              </a:rPr>
              <a:t>№</a:t>
            </a:r>
            <a:r>
              <a:rPr lang="ru-RU" sz="2800" b="1" dirty="0" smtClean="0">
                <a:solidFill>
                  <a:prstClr val="black"/>
                </a:solidFill>
              </a:rPr>
              <a:t>150»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г. Нижний Новгород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632848" cy="3600400"/>
          </a:xfrm>
        </p:spPr>
        <p:txBody>
          <a:bodyPr>
            <a:normAutofit/>
          </a:bodyPr>
          <a:lstStyle/>
          <a:p>
            <a:pPr lvl="0"/>
            <a:r>
              <a:rPr lang="ru-RU" sz="3900" b="1" dirty="0">
                <a:solidFill>
                  <a:srgbClr val="C00000"/>
                </a:solidFill>
              </a:rPr>
              <a:t>Образовательная область «Познавательное развитие» </a:t>
            </a:r>
          </a:p>
          <a:p>
            <a:pPr lvl="0"/>
            <a:r>
              <a:rPr lang="ru-RU" sz="3900" b="1" dirty="0">
                <a:solidFill>
                  <a:srgbClr val="C00000"/>
                </a:solidFill>
              </a:rPr>
              <a:t>в свете ФГОС ДО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Подготовили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Заведующий </a:t>
            </a:r>
            <a:r>
              <a:rPr lang="ru-RU" sz="2000" dirty="0" err="1" smtClean="0">
                <a:solidFill>
                  <a:schemeClr val="tx1"/>
                </a:solidFill>
              </a:rPr>
              <a:t>Васякова</a:t>
            </a:r>
            <a:r>
              <a:rPr lang="ru-RU" sz="2000" dirty="0" smtClean="0">
                <a:solidFill>
                  <a:schemeClr val="tx1"/>
                </a:solidFill>
              </a:rPr>
              <a:t> Г.А.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Ст. воспитатель</a:t>
            </a:r>
            <a:r>
              <a:rPr lang="ru-RU" sz="2000" dirty="0" smtClean="0">
                <a:solidFill>
                  <a:schemeClr val="tx1"/>
                </a:solidFill>
              </a:rPr>
              <a:t> Куртина Е.А.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r"/>
            <a:endParaRPr lang="ru-RU" sz="3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Задачи образовательной деятельности детей разного возраста в области познавательного развития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2743398"/>
              </p:ext>
            </p:extLst>
          </p:nvPr>
        </p:nvGraphicFramePr>
        <p:xfrm>
          <a:off x="467544" y="1628800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1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Способы и приемы взаимодействия взрослого </a:t>
            </a:r>
            <a:r>
              <a:rPr lang="ru-RU" sz="3200" dirty="0"/>
              <a:t>и</a:t>
            </a:r>
            <a:r>
              <a:rPr lang="ru-RU" sz="3200" dirty="0" smtClean="0"/>
              <a:t> ребенка в разных возрастных группах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5064020"/>
              </p:ext>
            </p:extLst>
          </p:nvPr>
        </p:nvGraphicFramePr>
        <p:xfrm>
          <a:off x="395536" y="1412776"/>
          <a:ext cx="835292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230" y="22966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Особенности постановки задач по познавательному развитию в разных возрастных группах</a:t>
            </a:r>
            <a:br>
              <a:rPr lang="ru-RU" sz="2400" dirty="0" smtClean="0"/>
            </a:br>
            <a:r>
              <a:rPr lang="ru-RU" sz="2400" dirty="0" smtClean="0"/>
              <a:t> (развитие сенсорной </a:t>
            </a:r>
            <a:r>
              <a:rPr lang="ru-RU" sz="2400" dirty="0" err="1" smtClean="0"/>
              <a:t>культуры-цвет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2181378"/>
              </p:ext>
            </p:extLst>
          </p:nvPr>
        </p:nvGraphicFramePr>
        <p:xfrm>
          <a:off x="357158" y="188944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3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образовательной области «Познание»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348880"/>
            <a:ext cx="18505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сенсорной культуры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924944"/>
            <a:ext cx="30243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первичных представлений о себе и других людях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4" y="1556792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открывает мир природы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966320"/>
            <a:ext cx="5400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 с пяти лет первичных представлений о малой родине, отечестве, многообразии стран и народов мира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4844" y="3645024"/>
            <a:ext cx="2387116" cy="110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Первые шаги в математике, исследуем и экспериментируем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6" y="1412776"/>
            <a:ext cx="554360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788024" y="1340768"/>
            <a:ext cx="969522" cy="76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03848" y="1340768"/>
            <a:ext cx="28803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067944" y="1340768"/>
            <a:ext cx="529208" cy="3409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32548" y="1412776"/>
            <a:ext cx="671500" cy="1393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8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Развитие сенсорной культуры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276872"/>
            <a:ext cx="2714600" cy="14401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Знание о цвете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088" y="2276872"/>
            <a:ext cx="259228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Сравнение предметов, материалы и их свойства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4005064"/>
            <a:ext cx="2952328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Работа с геометрическими фигурами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835696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444208" y="12041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1960" y="1204144"/>
            <a:ext cx="484632" cy="2584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первичных представлений о себе, других людях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348880"/>
            <a:ext cx="3672408" cy="1922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ЛЮДИ</a:t>
            </a:r>
          </a:p>
          <a:p>
            <a:pPr algn="ctr"/>
            <a:r>
              <a:rPr lang="ru-RU" sz="3200" dirty="0" smtClean="0"/>
              <a:t>(взрослые и дети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20166" y="2348880"/>
            <a:ext cx="3528392" cy="18756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Освоение представлений ребенка о себе и о своей семье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192400" y="148478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08984" y="148478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первичных представлений о малой Родине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988840"/>
            <a:ext cx="3096344" cy="192251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Родной город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1988840"/>
            <a:ext cx="3456384" cy="17784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Родная  страна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4365104"/>
            <a:ext cx="2808312" cy="206652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Планета Земля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87724" y="1412776"/>
            <a:ext cx="126014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96136" y="141277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1417638"/>
            <a:ext cx="36004" cy="2731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Ребенок открывает мир природы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628800"/>
            <a:ext cx="2232248" cy="13464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Многообразие животного мира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628800"/>
            <a:ext cx="2160240" cy="13464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Эксперименты по выявлению свойств неживой природы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628800"/>
            <a:ext cx="2304256" cy="13464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Представления о небесных телах и светилах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3356992"/>
            <a:ext cx="2664296" cy="14184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Сравнение объектов и явлений природы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3356992"/>
            <a:ext cx="2592288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Поведение культуры человека в природе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229200"/>
            <a:ext cx="3456384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Удовлетворение потребностей человека в природе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5229200"/>
            <a:ext cx="3744416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Применение правил взаимоотношений с растениями и животными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627784" y="1124744"/>
            <a:ext cx="50405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19672" y="112474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55976" y="1077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92280" y="112474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652120" y="1124744"/>
            <a:ext cx="36004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83568" y="2975248"/>
            <a:ext cx="216024" cy="203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8100392" y="2975248"/>
            <a:ext cx="144016" cy="2037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Первые шаги в математике</a:t>
            </a:r>
            <a:endParaRPr lang="ru-RU" b="1" i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628800"/>
            <a:ext cx="3456384" cy="144016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Уметь характеризовать объект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1628800"/>
            <a:ext cx="3528392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Простейшие арифметические задачи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645024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Цифры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01208"/>
            <a:ext cx="3456384" cy="141845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Умение устанавливать связи и зависимости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5301208"/>
            <a:ext cx="3672408" cy="14184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Последовательность действий  в алгоритме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27003" y="1052736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52220" y="1057793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55976" y="1057793"/>
            <a:ext cx="0" cy="2371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71600" y="3212976"/>
            <a:ext cx="129614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876256" y="3212976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71435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Достижения выпускника</a:t>
            </a:r>
            <a:endParaRPr lang="ru-RU" sz="4400" b="1" i="1" dirty="0"/>
          </a:p>
        </p:txBody>
      </p:sp>
      <p:pic>
        <p:nvPicPr>
          <p:cNvPr id="1027" name="Picture 3" descr="C:\Users\111\Documents\imagesPCBQKP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429250" cy="33718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Документы, лежащие в основе разработки стандарта: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924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6962359"/>
              </p:ext>
            </p:extLst>
          </p:nvPr>
        </p:nvGraphicFramePr>
        <p:xfrm>
          <a:off x="-180528" y="116632"/>
          <a:ext cx="9649072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3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Формы, способы, методы и средства реализации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2442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628800"/>
            <a:ext cx="2088232" cy="21602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Продумывание содержания и </a:t>
            </a:r>
            <a:r>
              <a:rPr lang="ru-RU" sz="1400" dirty="0"/>
              <a:t>организации</a:t>
            </a:r>
            <a:r>
              <a:rPr lang="ru-RU" dirty="0"/>
              <a:t>  совместного образа жизни детей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1628800"/>
            <a:ext cx="1872208" cy="21602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Определяются  единые для всех детей правила сосуществования детского общества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628800"/>
            <a:ext cx="1944216" cy="2160240"/>
          </a:xfrm>
          <a:prstGeom prst="roundRect">
            <a:avLst>
              <a:gd name="adj" fmla="val 17407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Соблюдаются  гуманистические принципы </a:t>
            </a:r>
            <a:r>
              <a:rPr lang="ru-RU" sz="1600" dirty="0"/>
              <a:t>педагогического</a:t>
            </a:r>
            <a:r>
              <a:rPr lang="ru-RU" dirty="0"/>
              <a:t> сопровождения развития детей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1628800"/>
            <a:ext cx="1800200" cy="21602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Осуществляется  развивающее взаимодействие с детьми, основанное на современных педагогических позициях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149080"/>
            <a:ext cx="2088232" cy="223224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Сочетается совместная с ребенком </a:t>
            </a:r>
            <a:r>
              <a:rPr lang="ru-RU" dirty="0" smtClean="0"/>
              <a:t>деятельность </a:t>
            </a:r>
            <a:r>
              <a:rPr lang="ru-RU" dirty="0"/>
              <a:t>и самостоятельная деятельность детей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4149080"/>
            <a:ext cx="1872208" cy="22322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Ежедневное планирование образовательных ситуаций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149080"/>
            <a:ext cx="1944216" cy="22322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оздание развивающей предметно-</a:t>
            </a:r>
            <a:r>
              <a:rPr lang="ru-RU" dirty="0" err="1" smtClean="0"/>
              <a:t>пространствен</a:t>
            </a:r>
            <a:endParaRPr lang="ru-RU" dirty="0" smtClean="0"/>
          </a:p>
          <a:p>
            <a:pPr algn="ctr"/>
            <a:r>
              <a:rPr lang="ru-RU" dirty="0" smtClean="0"/>
              <a:t>ной среды;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0272" y="4149080"/>
            <a:ext cx="180020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Сотрудничест</a:t>
            </a:r>
            <a:endParaRPr lang="ru-RU" dirty="0" smtClean="0"/>
          </a:p>
          <a:p>
            <a:pPr algn="ctr"/>
            <a:r>
              <a:rPr lang="ru-RU" dirty="0" smtClean="0"/>
              <a:t>во  </a:t>
            </a:r>
            <a:r>
              <a:rPr lang="ru-RU" dirty="0"/>
              <a:t>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40649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/>
              <a:t>Развивающая предметно-пространственная среда должна быть:</a:t>
            </a:r>
            <a:endParaRPr lang="ru-RU" sz="3200" b="1" i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135729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Содержательно-насыщенной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Трансформируемой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Полифункциональной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Вариативной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Доступной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Безопасной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642974" y="1643050"/>
          <a:ext cx="10001287" cy="1357322"/>
        </p:xfrm>
        <a:graphic>
          <a:graphicData uri="http://schemas.openxmlformats.org/drawingml/2006/table">
            <a:tbl>
              <a:tblPr/>
              <a:tblGrid>
                <a:gridCol w="10001287"/>
              </a:tblGrid>
              <a:tr h="1357322">
                <a:tc>
                  <a:txBody>
                    <a:bodyPr/>
                    <a:lstStyle/>
                    <a:p>
                      <a:pPr marL="12700"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i="1" u="none" strike="noStrike" spc="-10" dirty="0">
                          <a:solidFill>
                            <a:srgbClr val="000000"/>
                          </a:solidFill>
                          <a:latin typeface="+mn-lt"/>
                          <a:ea typeface="Tahoma"/>
                          <a:cs typeface="Times New Roman"/>
                        </a:rPr>
                        <a:t>Направления взаимодействия педагога с родителями</a:t>
                      </a:r>
                      <a:endParaRPr lang="ru-RU" sz="4400" b="1" i="1" u="none" dirty="0">
                        <a:solidFill>
                          <a:srgbClr val="000000"/>
                        </a:solidFill>
                        <a:latin typeface="+mn-lt"/>
                        <a:ea typeface="Tahom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314324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 Педагогический мониторинг семьи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6600"/>
                </a:solidFill>
                <a:ea typeface="Calibri" pitchFamily="34" charset="0"/>
                <a:cs typeface="Times New Roman" pitchFamily="18" charset="0"/>
              </a:rPr>
              <a:t> Педагогическая поддержка</a:t>
            </a:r>
            <a:endParaRPr lang="ru-RU" sz="2800" b="1" dirty="0" smtClean="0">
              <a:solidFill>
                <a:srgbClr val="FF6600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FF"/>
                </a:solidFill>
                <a:ea typeface="Calibri" pitchFamily="34" charset="0"/>
                <a:cs typeface="Times New Roman" pitchFamily="18" charset="0"/>
              </a:rPr>
              <a:t> Педагогическое образование родителей</a:t>
            </a:r>
            <a:endParaRPr lang="ru-RU" sz="2800" b="1" dirty="0" smtClean="0">
              <a:solidFill>
                <a:srgbClr val="0066FF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Совместная деятельность педагогов и родителей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8001056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Одним из важных принципов работы педагога  является совместное с родителями воспитание и развитие дошкольников, вовлечение родителей в образовательный процесс дошкольного учреждения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Педагогический мониторинг семьи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41884"/>
            <a:ext cx="2520280" cy="187220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Изучение особенностей семейного воспитания каждого ребенка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052736"/>
            <a:ext cx="2376264" cy="18722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Изучить удовлетворение родителей совместной деятельностью с детским садом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052736"/>
            <a:ext cx="2304256" cy="18505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Изучить проблемы конкретных родителей в воспитании детей</a:t>
            </a:r>
            <a:endParaRPr lang="ru-RU" sz="2000" dirty="0"/>
          </a:p>
        </p:txBody>
      </p:sp>
      <p:pic>
        <p:nvPicPr>
          <p:cNvPr id="1026" name="Picture 2" descr="E:\Среда родители\DSC09172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8884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реда родители\DSC091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Педагогическая поддержка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340768"/>
            <a:ext cx="2448272" cy="151216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Установить тесное взаимодействие с родителями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412" y="2852936"/>
            <a:ext cx="2802114" cy="151216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Способствовать сплочению  родительского коллектива группы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4346465"/>
            <a:ext cx="2808312" cy="151216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Сблизить родителей с детьми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45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Педагогическое образование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412776"/>
            <a:ext cx="3384376" cy="19442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Удовлетворение образовательных запросов родителей: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Семинары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Консультации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Тренинги и </a:t>
            </a:r>
            <a:r>
              <a:rPr lang="ru-RU" sz="2000" dirty="0" err="1" smtClean="0"/>
              <a:t>т.д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3356992"/>
            <a:ext cx="3672408" cy="194421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Совместная деятельность педагогов и родителей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11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Совместная деятельность педагогов и родителей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группа №6\Pictures\1980-01-01 001\1385110277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410" y="2564904"/>
            <a:ext cx="37285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3411" y="1340768"/>
            <a:ext cx="8193045" cy="1058416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Задача педагога – сделать родителей активными участниками жизни детского коллектива</a:t>
            </a:r>
            <a:endParaRPr lang="ru-RU" sz="2800" b="1" dirty="0"/>
          </a:p>
        </p:txBody>
      </p:sp>
      <p:pic>
        <p:nvPicPr>
          <p:cNvPr id="3075" name="Picture 3" descr="E:\Среда родители\DSC04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3" y="2564904"/>
            <a:ext cx="431254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556792"/>
            <a:ext cx="2376264" cy="460851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ФГОС</a:t>
            </a:r>
            <a:r>
              <a:rPr lang="ru-RU" sz="2400" dirty="0"/>
              <a:t> - предполагает внесение    корректив в планирование </a:t>
            </a:r>
            <a:r>
              <a:rPr lang="ru-RU" sz="2400" dirty="0" smtClean="0"/>
              <a:t>образователь</a:t>
            </a:r>
          </a:p>
          <a:p>
            <a:pPr algn="ctr"/>
            <a:r>
              <a:rPr lang="ru-RU" sz="2400" dirty="0" smtClean="0"/>
              <a:t>ной </a:t>
            </a:r>
            <a:r>
              <a:rPr lang="ru-RU" sz="2400" dirty="0"/>
              <a:t>деятельности с детьми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556792"/>
            <a:ext cx="2664296" cy="460851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календарных и перспективных планах каждого ДОУ должны реализоваться принцип интеграции образовательных областей и комплексно - тематический принцип построения образовательного процесса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556792"/>
            <a:ext cx="2304256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Современные </a:t>
            </a:r>
            <a:r>
              <a:rPr lang="ru-RU" sz="2000" dirty="0"/>
              <a:t>подходы к организации совместной деятельности педагога с детьми и связанный с этим перенос «Центра тяжести» с НОД  на другие формы организации образовательной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915816" y="3861047"/>
            <a:ext cx="432048" cy="48045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012160" y="3861048"/>
            <a:ext cx="504056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областями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8502" y="2615208"/>
            <a:ext cx="8352928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dirty="0" smtClean="0"/>
              <a:t>При </a:t>
            </a:r>
            <a:r>
              <a:rPr lang="ru-RU" sz="2400" dirty="0"/>
              <a:t>организации любого вида детской деятельности могут решаться задачи из разных образова­тельных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35649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ФГТ- это часть ФГОС.</a:t>
            </a:r>
            <a:br>
              <a:rPr lang="ru-RU" b="1" i="1" dirty="0" smtClean="0"/>
            </a:br>
            <a:r>
              <a:rPr lang="ru-RU" b="1" i="1" dirty="0" smtClean="0"/>
              <a:t> ФГОС- более расширен.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4882060"/>
              </p:ext>
            </p:extLst>
          </p:nvPr>
        </p:nvGraphicFramePr>
        <p:xfrm>
          <a:off x="467544" y="1556792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5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821537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 перенести «Центр тяжести» с НОД на другие формы организации образовательной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08173"/>
              </p:ext>
            </p:extLst>
          </p:nvPr>
        </p:nvGraphicFramePr>
        <p:xfrm>
          <a:off x="539552" y="404664"/>
          <a:ext cx="8064896" cy="5754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026"/>
                <a:gridCol w="4032870"/>
              </a:tblGrid>
              <a:tr h="317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Традиционные формы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Интерактивные формы работы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  <a:tr h="540363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Беседы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Досуги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Игровые беседы с элементами движения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Занятия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Развлечения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Викторины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Клубы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Конструирование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Театрализованная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Дидактические игры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Спортивные игры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Народные игры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Экскурсии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effectLst/>
                        </a:rPr>
                        <a:t>Походы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</a:rPr>
                        <a:t>Выставки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т.д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Пресс-коференция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Устные журналы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«Школа исследователей»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«Клуб любознательных»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Рисунки-сочинения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Интегративная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Проектная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Исследовательская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Режиссёрская игра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Создание коллекций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Изостудия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Коллективное дело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effectLst/>
                        </a:rPr>
                        <a:t>«Сказочная лаборатория</a:t>
                      </a:r>
                      <a:r>
                        <a:rPr lang="ru-RU" sz="2000" dirty="0" smtClean="0">
                          <a:effectLst/>
                        </a:rPr>
                        <a:t>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т.д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Устные журналы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руппа №6\Pictures\1980-01-01 001\DSC06397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руппа №6\Pictures\1980-01-01 001\DSC053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«Школа исследователей»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группа №6\Pictures\1980-01-01 001\P1010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руппа №6\Pictures\1980-01-01 001\Рисунок1ш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Рисунки-сочинения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группа №6\Pictures\1980-01-01 001\IMG_1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уппа №6\Pictures\1980-01-01 001\DSC041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уга 4"/>
          <p:cNvSpPr/>
          <p:nvPr/>
        </p:nvSpPr>
        <p:spPr>
          <a:xfrm>
            <a:off x="0" y="2996952"/>
            <a:ext cx="4572000" cy="43204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Интегративная деятельность</a:t>
            </a:r>
          </a:p>
        </p:txBody>
      </p:sp>
      <p:pic>
        <p:nvPicPr>
          <p:cNvPr id="5122" name="Picture 2" descr="C:\Users\группа №6\Pictures\1980-01-01 001\DSC04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0075">
            <a:off x="467544" y="126876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руппа №6\Pictures\1980-01-01 001\DSC093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871">
            <a:off x="4936980" y="1429490"/>
            <a:ext cx="3795940" cy="24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руппа №6\Pictures\1980-01-01 001\DSC06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881132"/>
            <a:ext cx="4356484" cy="27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деятельность.</a:t>
            </a:r>
            <a:br>
              <a:rPr lang="ru-RU" dirty="0" smtClean="0"/>
            </a:br>
            <a:r>
              <a:rPr lang="ru-RU" dirty="0" smtClean="0"/>
              <a:t>Проект «Время»</a:t>
            </a:r>
            <a:endParaRPr lang="ru-RU" dirty="0"/>
          </a:p>
        </p:txBody>
      </p:sp>
      <p:pic>
        <p:nvPicPr>
          <p:cNvPr id="6148" name="Picture 4" descr="C:\Users\группа №6\Pictures\1980-01-01 001\DSC08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70200"/>
            <a:ext cx="4320479" cy="25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руппа №6\Pictures\1980-01-01 001\DSC086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211960" cy="25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руппа №6\Pictures\1980-01-01 001\DSC086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70200"/>
            <a:ext cx="4211960" cy="25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руппа №6\Pictures\1980-01-01 001\DSC088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320478" cy="25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Режиссерские игры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группа №6\Pictures\1980-01-01 001\IMG_0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руппа №6\Pictures\1980-01-01 001\DSC002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проблемных ситуаций</a:t>
            </a:r>
            <a:endParaRPr lang="ru-RU" dirty="0"/>
          </a:p>
        </p:txBody>
      </p:sp>
      <p:pic>
        <p:nvPicPr>
          <p:cNvPr id="8196" name="Picture 4" descr="C:\Users\группа №6\Pictures\1980-01-01 001\DSC018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коллекций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группа №6\Pictures\1980-01-01 001\P1030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руппа №6\Pictures\1980-01-01 001\P10307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Цели стандарта</a:t>
            </a:r>
            <a:endParaRPr lang="ru-RU" b="1" i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503063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8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ИЗОстудия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группа №6\Pictures\1980-01-01 001\IMG_14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руппа №6\Pictures\1980-01-01 001\DSC09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Коллективное дело</a:t>
            </a:r>
          </a:p>
        </p:txBody>
      </p:sp>
      <p:pic>
        <p:nvPicPr>
          <p:cNvPr id="11266" name="Picture 2" descr="C:\Users\группа №6\Pictures\1980-01-01 001\DSC084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руппа №6\Pictures\1980-01-01 001\DSC04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руппа №6\Pictures\1980-01-01 001\P10305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9046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Экскурсии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группа №6\Pictures\1980-01-01 001\Фото03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54"/>
            <a:ext cx="4032448" cy="24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руппа №6\Pictures\1980-01-01 001\Фото0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324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руппа №6\Pictures\1980-01-01 001\Фото04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135388" cy="53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468313" y="6858000"/>
            <a:ext cx="8218487" cy="2428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785794"/>
            <a:ext cx="8229600" cy="15970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4300" b="1" i="1" dirty="0" smtClean="0">
                <a:solidFill>
                  <a:srgbClr val="660066"/>
                </a:solidFill>
              </a:rPr>
              <a:t>Пройти вместе – это начало</a:t>
            </a:r>
            <a:r>
              <a:rPr lang="ru-RU" sz="4300" b="1" i="1" dirty="0" smtClean="0">
                <a:solidFill>
                  <a:srgbClr val="FF00FF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ru-RU" sz="4300" b="1" i="1" dirty="0" smtClean="0">
                <a:solidFill>
                  <a:srgbClr val="0000FF"/>
                </a:solidFill>
              </a:rPr>
              <a:t>Остаться вместе – это развитие.</a:t>
            </a:r>
          </a:p>
          <a:p>
            <a:pPr eaLnBrk="1" hangingPunct="1">
              <a:buFontTx/>
              <a:buNone/>
              <a:defRPr/>
            </a:pPr>
            <a:r>
              <a:rPr lang="ru-RU" sz="4700" b="1" dirty="0" smtClean="0">
                <a:solidFill>
                  <a:srgbClr val="CC3300"/>
                </a:solidFill>
              </a:rPr>
              <a:t>Работать вместе – это успех.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928662" y="2714620"/>
            <a:ext cx="7129462" cy="28082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 свидания!</a:t>
            </a:r>
          </a:p>
          <a:p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 новых встреч!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 animBg="1"/>
      <p:bldP spid="307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Целевые ориентиры стандарта</a:t>
            </a:r>
            <a:endParaRPr lang="ru-RU" sz="3600" b="1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374" y="1428736"/>
          <a:ext cx="90726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Что дает введение стандарта педагогу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Возможность проявить творчество</a:t>
            </a:r>
          </a:p>
          <a:p>
            <a:r>
              <a:rPr lang="ru-RU" dirty="0" smtClean="0"/>
              <a:t>Педагог должен быть мастером</a:t>
            </a:r>
          </a:p>
          <a:p>
            <a:r>
              <a:rPr lang="ru-RU" dirty="0" smtClean="0"/>
              <a:t>Личностное развитие и самосовершенствование</a:t>
            </a:r>
          </a:p>
          <a:p>
            <a:r>
              <a:rPr lang="ru-RU" dirty="0" smtClean="0"/>
              <a:t>Рост самооценки</a:t>
            </a:r>
          </a:p>
          <a:p>
            <a:r>
              <a:rPr lang="ru-RU" dirty="0" smtClean="0"/>
              <a:t>Удовлетворение результатами</a:t>
            </a:r>
          </a:p>
          <a:p>
            <a:r>
              <a:rPr lang="ru-RU" dirty="0" smtClean="0"/>
              <a:t>Интерес к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8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ОБРАЗОВАТЕЛЬНЫЕ ОБЛАСТИ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6815828"/>
              </p:ext>
            </p:extLst>
          </p:nvPr>
        </p:nvGraphicFramePr>
        <p:xfrm>
          <a:off x="611560" y="1412776"/>
          <a:ext cx="79445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2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Познавательное развитие</a:t>
            </a:r>
            <a:endParaRPr lang="ru-RU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612196"/>
              </p:ext>
            </p:extLst>
          </p:nvPr>
        </p:nvGraphicFramePr>
        <p:xfrm>
          <a:off x="457200" y="1196752"/>
          <a:ext cx="8363272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4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8546173"/>
              </p:ext>
            </p:extLst>
          </p:nvPr>
        </p:nvGraphicFramePr>
        <p:xfrm>
          <a:off x="0" y="836712"/>
          <a:ext cx="903649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Пирамида Познания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10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знавательное развит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Познавательное развитие</Template>
  <TotalTime>20</TotalTime>
  <Words>1136</Words>
  <Application>Microsoft Office PowerPoint</Application>
  <PresentationFormat>Экран (4:3)</PresentationFormat>
  <Paragraphs>226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Познавательное развитие</vt:lpstr>
      <vt:lpstr>муниципальное бюджетное дошкольное образовательное учреждение «Детский сад №150» г. Нижний Новгород</vt:lpstr>
      <vt:lpstr>Документы, лежащие в основе разработки стандарта:</vt:lpstr>
      <vt:lpstr>ФГТ- это часть ФГОС.  ФГОС- более расширен.</vt:lpstr>
      <vt:lpstr>Цели стандарта</vt:lpstr>
      <vt:lpstr>Презентация PowerPoint</vt:lpstr>
      <vt:lpstr>Что дает введение стандарта педагогу</vt:lpstr>
      <vt:lpstr>ОБРАЗОВАТЕЛЬНЫЕ ОБЛАСТИ</vt:lpstr>
      <vt:lpstr>Познавательное развитие</vt:lpstr>
      <vt:lpstr>Пирамида Познания</vt:lpstr>
      <vt:lpstr>Задачи образовательной деятельности детей разного возраста в области познавательного развития</vt:lpstr>
      <vt:lpstr>Способы и приемы взаимодействия взрослого и ребенка в разных возрастных группах</vt:lpstr>
      <vt:lpstr>Особенности постановки задач по познавательному развитию в разных возрастных группах  (развитие сенсорной культуры-цвет)</vt:lpstr>
      <vt:lpstr>Содержание образовательной области «Познание»</vt:lpstr>
      <vt:lpstr>Развитие сенсорной культуры</vt:lpstr>
      <vt:lpstr>Формирование первичных представлений о себе, других людях</vt:lpstr>
      <vt:lpstr>Формирование первичных представлений о малой Родине</vt:lpstr>
      <vt:lpstr>Ребенок открывает мир природы</vt:lpstr>
      <vt:lpstr>Первые шаги в математике</vt:lpstr>
      <vt:lpstr>Презентация PowerPoint</vt:lpstr>
      <vt:lpstr>Презентация PowerPoint</vt:lpstr>
      <vt:lpstr>Формы, способы, методы и средства реализации</vt:lpstr>
      <vt:lpstr>Презентация PowerPoint</vt:lpstr>
      <vt:lpstr>Презентация PowerPoint</vt:lpstr>
      <vt:lpstr>Педагогический мониторинг семьи </vt:lpstr>
      <vt:lpstr>Педагогическая поддержка </vt:lpstr>
      <vt:lpstr>Педагогическое образование родителей </vt:lpstr>
      <vt:lpstr>Совместная деятельность педагогов и родителей </vt:lpstr>
      <vt:lpstr>Планирование деятельности</vt:lpstr>
      <vt:lpstr>Взаимодействие с областями</vt:lpstr>
      <vt:lpstr>Презентация PowerPoint</vt:lpstr>
      <vt:lpstr>Презентация PowerPoint</vt:lpstr>
      <vt:lpstr>Устные журналы</vt:lpstr>
      <vt:lpstr>«Школа исследователей»</vt:lpstr>
      <vt:lpstr>Рисунки-сочинения</vt:lpstr>
      <vt:lpstr>Интегративная деятельность</vt:lpstr>
      <vt:lpstr>Проектная деятельность. Проект «Время»</vt:lpstr>
      <vt:lpstr>Режиссерские игры</vt:lpstr>
      <vt:lpstr>Решение проблемных ситуаций</vt:lpstr>
      <vt:lpstr>Создание коллекций</vt:lpstr>
      <vt:lpstr>ИЗОстудия</vt:lpstr>
      <vt:lpstr>Коллективное дело</vt:lpstr>
      <vt:lpstr>Экскурсии.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№34 Красногвардейского района  города Санкт-Петербург</dc:title>
  <dc:creator>группа №6</dc:creator>
  <cp:lastModifiedBy>елена</cp:lastModifiedBy>
  <cp:revision>5</cp:revision>
  <dcterms:created xsi:type="dcterms:W3CDTF">2014-10-28T06:27:33Z</dcterms:created>
  <dcterms:modified xsi:type="dcterms:W3CDTF">2016-10-30T14:59:24Z</dcterms:modified>
</cp:coreProperties>
</file>